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5" r:id="rId5"/>
    <p:sldId id="286" r:id="rId6"/>
    <p:sldId id="287" r:id="rId7"/>
    <p:sldId id="288" r:id="rId8"/>
    <p:sldId id="289" r:id="rId9"/>
    <p:sldId id="290" r:id="rId10"/>
    <p:sldId id="291" r:id="rId11"/>
    <p:sldId id="292" r:id="rId12"/>
    <p:sldId id="293" r:id="rId13"/>
    <p:sldId id="294" r:id="rId14"/>
    <p:sldId id="29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0C35C6-C480-4028-9B7D-78804D83B304}" v="1062" dt="2021-08-29T10:13:54.9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p:scale>
          <a:sx n="75" d="100"/>
          <a:sy n="75" d="100"/>
        </p:scale>
        <p:origin x="902"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5BE5B1F-8548-4FA5-8ECE-FF697B8BDC8B}" type="doc">
      <dgm:prSet loTypeId="urn:microsoft.com/office/officeart/2017/3/layout/DropPinTimeline" loCatId="process" qsTypeId="urn:microsoft.com/office/officeart/2005/8/quickstyle/3d3" qsCatId="3D" csTypeId="urn:microsoft.com/office/officeart/2005/8/colors/colorful2" csCatId="colorful" phldr="1"/>
      <dgm:spPr/>
      <dgm:t>
        <a:bodyPr/>
        <a:lstStyle/>
        <a:p>
          <a:endParaRPr lang="en-US"/>
        </a:p>
      </dgm:t>
    </dgm:pt>
    <dgm:pt modelId="{BAE4A921-75C0-457E-B6C7-AF5D3F924778}">
      <dgm:prSet custT="1"/>
      <dgm:spPr/>
      <dgm:t>
        <a:bodyPr/>
        <a:lstStyle/>
        <a:p>
          <a:pPr>
            <a:defRPr b="1"/>
          </a:pPr>
          <a:r>
            <a:rPr lang="en-US" sz="2400" dirty="0">
              <a:solidFill>
                <a:schemeClr val="accent5">
                  <a:lumMod val="60000"/>
                  <a:lumOff val="40000"/>
                </a:schemeClr>
              </a:solidFill>
            </a:rPr>
            <a:t>Nearest to International Airport</a:t>
          </a:r>
        </a:p>
      </dgm:t>
    </dgm:pt>
    <dgm:pt modelId="{5DE6B7FC-E69A-4189-BB0C-356B2586F16F}" type="parTrans" cxnId="{906961F9-228B-42F0-B93A-61A91FF72B16}">
      <dgm:prSet/>
      <dgm:spPr/>
      <dgm:t>
        <a:bodyPr/>
        <a:lstStyle/>
        <a:p>
          <a:endParaRPr lang="en-US"/>
        </a:p>
      </dgm:t>
    </dgm:pt>
    <dgm:pt modelId="{E4500CC0-E9F9-45F4-8DBB-F762BD69C7EF}" type="sibTrans" cxnId="{906961F9-228B-42F0-B93A-61A91FF72B16}">
      <dgm:prSet/>
      <dgm:spPr/>
      <dgm:t>
        <a:bodyPr/>
        <a:lstStyle/>
        <a:p>
          <a:endParaRPr lang="en-US"/>
        </a:p>
      </dgm:t>
    </dgm:pt>
    <dgm:pt modelId="{300F49C4-BE2A-4BB1-881A-D5DBC7667E1A}">
      <dgm:prSet/>
      <dgm:spPr/>
      <dgm:t>
        <a:bodyPr/>
        <a:lstStyle/>
        <a:p>
          <a:r>
            <a:rPr lang="en-US" dirty="0"/>
            <a:t>. </a:t>
          </a:r>
        </a:p>
      </dgm:t>
    </dgm:pt>
    <dgm:pt modelId="{938A8F79-6539-4D75-80F8-D245BBF23EB2}" type="parTrans" cxnId="{E21D1965-4238-40BD-8C23-F39BDB8AF9FF}">
      <dgm:prSet/>
      <dgm:spPr/>
      <dgm:t>
        <a:bodyPr/>
        <a:lstStyle/>
        <a:p>
          <a:endParaRPr lang="en-US"/>
        </a:p>
      </dgm:t>
    </dgm:pt>
    <dgm:pt modelId="{E6F5A85C-A7FD-4313-BD20-CCE392CD9E1F}" type="sibTrans" cxnId="{E21D1965-4238-40BD-8C23-F39BDB8AF9FF}">
      <dgm:prSet/>
      <dgm:spPr/>
      <dgm:t>
        <a:bodyPr/>
        <a:lstStyle/>
        <a:p>
          <a:endParaRPr lang="en-US"/>
        </a:p>
      </dgm:t>
    </dgm:pt>
    <dgm:pt modelId="{393C84A3-4571-4040-9493-0BA1AF30DA26}">
      <dgm:prSet/>
      <dgm:spPr/>
      <dgm:t>
        <a:bodyPr/>
        <a:lstStyle/>
        <a:p>
          <a:pPr>
            <a:defRPr b="1"/>
          </a:pPr>
          <a:endParaRPr lang="en-US" dirty="0"/>
        </a:p>
      </dgm:t>
    </dgm:pt>
    <dgm:pt modelId="{3A4A9F0D-AEA3-4A1C-B17C-D8B078DF106A}" type="parTrans" cxnId="{B78F293F-BC11-49D3-BE1D-C504995D7961}">
      <dgm:prSet/>
      <dgm:spPr/>
      <dgm:t>
        <a:bodyPr/>
        <a:lstStyle/>
        <a:p>
          <a:endParaRPr lang="en-US"/>
        </a:p>
      </dgm:t>
    </dgm:pt>
    <dgm:pt modelId="{8C58886A-EDBF-4BFF-AE8D-8BBD9AD31068}" type="sibTrans" cxnId="{B78F293F-BC11-49D3-BE1D-C504995D7961}">
      <dgm:prSet/>
      <dgm:spPr/>
      <dgm:t>
        <a:bodyPr/>
        <a:lstStyle/>
        <a:p>
          <a:endParaRPr lang="en-US"/>
        </a:p>
      </dgm:t>
    </dgm:pt>
    <dgm:pt modelId="{09AB19DE-0A85-493B-8A0E-8AC56DC905F8}">
      <dgm:prSet/>
      <dgm:spPr/>
      <dgm:t>
        <a:bodyPr/>
        <a:lstStyle/>
        <a:p>
          <a:endParaRPr lang="en-US" dirty="0"/>
        </a:p>
      </dgm:t>
    </dgm:pt>
    <dgm:pt modelId="{4BB754D1-EDE1-4049-9435-D033F95709D0}" type="parTrans" cxnId="{7F0FCC7E-C51A-4B2D-B669-97CE74A0DED9}">
      <dgm:prSet/>
      <dgm:spPr/>
      <dgm:t>
        <a:bodyPr/>
        <a:lstStyle/>
        <a:p>
          <a:endParaRPr lang="en-US"/>
        </a:p>
      </dgm:t>
    </dgm:pt>
    <dgm:pt modelId="{8861651B-08AB-4BAF-AAF6-588C1FD8766A}" type="sibTrans" cxnId="{7F0FCC7E-C51A-4B2D-B669-97CE74A0DED9}">
      <dgm:prSet/>
      <dgm:spPr/>
      <dgm:t>
        <a:bodyPr/>
        <a:lstStyle/>
        <a:p>
          <a:endParaRPr lang="en-US"/>
        </a:p>
      </dgm:t>
    </dgm:pt>
    <dgm:pt modelId="{7FA9AB4A-92C1-41E8-8158-DD2B25D9113B}">
      <dgm:prSet/>
      <dgm:spPr/>
      <dgm:t>
        <a:bodyPr/>
        <a:lstStyle/>
        <a:p>
          <a:pPr>
            <a:defRPr b="1"/>
          </a:pPr>
          <a:endParaRPr lang="en-US" dirty="0"/>
        </a:p>
      </dgm:t>
    </dgm:pt>
    <dgm:pt modelId="{38E7AEFA-EB50-4771-857F-576467B37145}" type="parTrans" cxnId="{85EB9F4D-461E-4ACB-A92D-BEED8E572647}">
      <dgm:prSet/>
      <dgm:spPr/>
      <dgm:t>
        <a:bodyPr/>
        <a:lstStyle/>
        <a:p>
          <a:endParaRPr lang="en-US"/>
        </a:p>
      </dgm:t>
    </dgm:pt>
    <dgm:pt modelId="{FB571C8D-8BC9-46B5-9DCF-FEB771A5C820}" type="sibTrans" cxnId="{85EB9F4D-461E-4ACB-A92D-BEED8E572647}">
      <dgm:prSet/>
      <dgm:spPr/>
      <dgm:t>
        <a:bodyPr/>
        <a:lstStyle/>
        <a:p>
          <a:endParaRPr lang="en-US"/>
        </a:p>
      </dgm:t>
    </dgm:pt>
    <dgm:pt modelId="{91598E38-7461-470A-91AA-325A90C2A6DA}">
      <dgm:prSet custT="1"/>
      <dgm:spPr/>
      <dgm:t>
        <a:bodyPr/>
        <a:lstStyle/>
        <a:p>
          <a:pPr rtl="0"/>
          <a:r>
            <a:rPr lang="en-US" sz="2400" b="1" dirty="0">
              <a:solidFill>
                <a:schemeClr val="accent5">
                  <a:lumMod val="60000"/>
                  <a:lumOff val="40000"/>
                </a:schemeClr>
              </a:solidFill>
            </a:rPr>
            <a:t>All types of hotel rooms available according to customer needs</a:t>
          </a:r>
          <a:r>
            <a:rPr lang="en-US" sz="2400" b="1" dirty="0">
              <a:solidFill>
                <a:schemeClr val="accent5">
                  <a:lumMod val="60000"/>
                  <a:lumOff val="40000"/>
                </a:schemeClr>
              </a:solidFill>
              <a:latin typeface="Bookman Old Style" panose="020F0302020204030204"/>
            </a:rPr>
            <a:t> </a:t>
          </a:r>
          <a:endParaRPr lang="en-US" sz="2400" b="1" dirty="0">
            <a:solidFill>
              <a:schemeClr val="accent5">
                <a:lumMod val="60000"/>
                <a:lumOff val="40000"/>
              </a:schemeClr>
            </a:solidFill>
          </a:endParaRPr>
        </a:p>
      </dgm:t>
    </dgm:pt>
    <dgm:pt modelId="{8982EE4A-6F3A-428C-8E76-02A30B39C05F}" type="parTrans" cxnId="{3BA4B7B9-0A7C-4EFC-8F39-59CD69864C97}">
      <dgm:prSet/>
      <dgm:spPr/>
      <dgm:t>
        <a:bodyPr/>
        <a:lstStyle/>
        <a:p>
          <a:endParaRPr lang="en-US"/>
        </a:p>
      </dgm:t>
    </dgm:pt>
    <dgm:pt modelId="{AEBFFADC-990D-480E-B682-B841BE19126D}" type="sibTrans" cxnId="{3BA4B7B9-0A7C-4EFC-8F39-59CD69864C97}">
      <dgm:prSet/>
      <dgm:spPr/>
      <dgm:t>
        <a:bodyPr/>
        <a:lstStyle/>
        <a:p>
          <a:endParaRPr lang="en-US"/>
        </a:p>
      </dgm:t>
    </dgm:pt>
    <dgm:pt modelId="{1D5E3AE0-BD99-479B-81A3-134CA1305B52}" type="pres">
      <dgm:prSet presAssocID="{95BE5B1F-8548-4FA5-8ECE-FF697B8BDC8B}" presName="root" presStyleCnt="0">
        <dgm:presLayoutVars>
          <dgm:chMax/>
          <dgm:chPref/>
          <dgm:animLvl val="lvl"/>
        </dgm:presLayoutVars>
      </dgm:prSet>
      <dgm:spPr/>
    </dgm:pt>
    <dgm:pt modelId="{CC03F19A-A782-4E5A-9625-093D1EDAA0BB}" type="pres">
      <dgm:prSet presAssocID="{95BE5B1F-8548-4FA5-8ECE-FF697B8BDC8B}" presName="divider" presStyleLbl="fgAcc1" presStyleIdx="0" presStyleCnt="4" custLinFactY="800000" custLinFactNeighborX="-184" custLinFactNeighborY="816363"/>
      <dgm:spPr>
        <a:solidFill>
          <a:schemeClr val="lt1">
            <a:alpha val="90000"/>
            <a:hueOff val="0"/>
            <a:satOff val="0"/>
            <a:lumOff val="0"/>
            <a:alphaOff val="0"/>
          </a:schemeClr>
        </a:solidFill>
        <a:ln w="19050">
          <a:solidFill>
            <a:schemeClr val="accent2">
              <a:hueOff val="0"/>
              <a:satOff val="0"/>
              <a:lumOff val="0"/>
              <a:alphaOff val="0"/>
            </a:schemeClr>
          </a:solidFill>
          <a:tailEnd type="triangle" w="lg" len="lg"/>
        </a:ln>
        <a:effectLst/>
      </dgm:spPr>
    </dgm:pt>
    <dgm:pt modelId="{DD1337DA-0D94-4BF8-B352-3B3EA06F55F0}" type="pres">
      <dgm:prSet presAssocID="{95BE5B1F-8548-4FA5-8ECE-FF697B8BDC8B}" presName="nodes" presStyleCnt="0">
        <dgm:presLayoutVars>
          <dgm:chMax/>
          <dgm:chPref/>
          <dgm:animLvl val="lvl"/>
        </dgm:presLayoutVars>
      </dgm:prSet>
      <dgm:spPr/>
    </dgm:pt>
    <dgm:pt modelId="{A9E88B97-095F-4CC2-9545-647A2621DF67}" type="pres">
      <dgm:prSet presAssocID="{BAE4A921-75C0-457E-B6C7-AF5D3F924778}" presName="composite" presStyleCnt="0"/>
      <dgm:spPr/>
    </dgm:pt>
    <dgm:pt modelId="{04A6607E-9A4B-4D4B-A6EE-031B85F657E6}" type="pres">
      <dgm:prSet presAssocID="{BAE4A921-75C0-457E-B6C7-AF5D3F924778}" presName="ConnectorPoint" presStyleLbl="lnNode1" presStyleIdx="0" presStyleCnt="3"/>
      <dgm:spPr>
        <a:solidFill>
          <a:schemeClr val="accent2">
            <a:hueOff val="0"/>
            <a:satOff val="0"/>
            <a:lumOff val="0"/>
            <a:alphaOff val="0"/>
          </a:schemeClr>
        </a:solidFill>
        <a:ln w="6350">
          <a:noFill/>
        </a:ln>
        <a:effectLst/>
      </dgm:spPr>
    </dgm:pt>
    <dgm:pt modelId="{E736635A-B8E7-410B-A900-C76106C6B0AF}" type="pres">
      <dgm:prSet presAssocID="{BAE4A921-75C0-457E-B6C7-AF5D3F924778}" presName="DropPinPlaceHolder" presStyleCnt="0"/>
      <dgm:spPr/>
    </dgm:pt>
    <dgm:pt modelId="{6F35A2C6-D52B-4D0D-A568-29C7D5CB9D78}" type="pres">
      <dgm:prSet presAssocID="{BAE4A921-75C0-457E-B6C7-AF5D3F924778}" presName="DropPin" presStyleLbl="alignNode1" presStyleIdx="0" presStyleCnt="3" custLinFactY="-16148" custLinFactNeighborX="7433" custLinFactNeighborY="-100000"/>
      <dgm:spPr/>
    </dgm:pt>
    <dgm:pt modelId="{EA20BABE-DBEE-4C24-BE16-E45AAEA3EDCA}" type="pres">
      <dgm:prSet presAssocID="{BAE4A921-75C0-457E-B6C7-AF5D3F924778}" presName="Ellipse" presStyleLbl="fgAcc1" presStyleIdx="1" presStyleCnt="4"/>
      <dgm:spPr>
        <a:solidFill>
          <a:schemeClr val="lt1">
            <a:alpha val="90000"/>
            <a:hueOff val="0"/>
            <a:satOff val="0"/>
            <a:lumOff val="0"/>
            <a:alphaOff val="0"/>
          </a:schemeClr>
        </a:solidFill>
        <a:ln>
          <a:noFill/>
        </a:ln>
        <a:effectLst/>
      </dgm:spPr>
    </dgm:pt>
    <dgm:pt modelId="{3ED01646-9ED9-44BF-8F18-EE860C524998}" type="pres">
      <dgm:prSet presAssocID="{BAE4A921-75C0-457E-B6C7-AF5D3F924778}" presName="L2TextContainer" presStyleLbl="revTx" presStyleIdx="0" presStyleCnt="6">
        <dgm:presLayoutVars>
          <dgm:bulletEnabled val="1"/>
        </dgm:presLayoutVars>
      </dgm:prSet>
      <dgm:spPr/>
    </dgm:pt>
    <dgm:pt modelId="{9A7C4BC5-8408-4A9F-95F6-2C530BD76C90}" type="pres">
      <dgm:prSet presAssocID="{BAE4A921-75C0-457E-B6C7-AF5D3F924778}" presName="L1TextContainer" presStyleLbl="revTx" presStyleIdx="1" presStyleCnt="6" custScaleX="111686" custScaleY="341908">
        <dgm:presLayoutVars>
          <dgm:chMax val="1"/>
          <dgm:chPref val="1"/>
          <dgm:bulletEnabled val="1"/>
        </dgm:presLayoutVars>
      </dgm:prSet>
      <dgm:spPr/>
    </dgm:pt>
    <dgm:pt modelId="{7489FD9C-209C-450B-A153-25ECC5553CBF}" type="pres">
      <dgm:prSet presAssocID="{BAE4A921-75C0-457E-B6C7-AF5D3F924778}" presName="ConnectLine" presStyleLbl="sibTrans1D1" presStyleIdx="0" presStyleCnt="3" custLinFactX="28283" custLinFactNeighborX="100000" custLinFactNeighborY="1657"/>
      <dgm:spPr>
        <a:noFill/>
        <a:ln w="12700" cap="flat" cmpd="sng" algn="ctr">
          <a:solidFill>
            <a:schemeClr val="accent2">
              <a:hueOff val="0"/>
              <a:satOff val="0"/>
              <a:lumOff val="0"/>
              <a:alphaOff val="0"/>
            </a:schemeClr>
          </a:solidFill>
          <a:prstDash val="dash"/>
        </a:ln>
        <a:effectLst/>
      </dgm:spPr>
    </dgm:pt>
    <dgm:pt modelId="{71D0D053-F4EE-4C9C-8A5B-995A0C4963AD}" type="pres">
      <dgm:prSet presAssocID="{BAE4A921-75C0-457E-B6C7-AF5D3F924778}" presName="EmptyPlaceHolder" presStyleCnt="0"/>
      <dgm:spPr/>
    </dgm:pt>
    <dgm:pt modelId="{1214E832-189A-463D-AC30-630C019ABF74}" type="pres">
      <dgm:prSet presAssocID="{E4500CC0-E9F9-45F4-8DBB-F762BD69C7EF}" presName="spaceBetweenRectangles" presStyleCnt="0"/>
      <dgm:spPr/>
    </dgm:pt>
    <dgm:pt modelId="{C0D9AB06-9424-4F21-941D-B2FD6BC0B1F3}" type="pres">
      <dgm:prSet presAssocID="{393C84A3-4571-4040-9493-0BA1AF30DA26}" presName="composite" presStyleCnt="0"/>
      <dgm:spPr/>
    </dgm:pt>
    <dgm:pt modelId="{9E1F0F25-A574-46F8-B923-19F0E1C4BCD8}" type="pres">
      <dgm:prSet presAssocID="{393C84A3-4571-4040-9493-0BA1AF30DA26}" presName="ConnectorPoint" presStyleLbl="lnNode1" presStyleIdx="1" presStyleCnt="3"/>
      <dgm:spPr>
        <a:solidFill>
          <a:schemeClr val="accent2">
            <a:hueOff val="17677"/>
            <a:satOff val="-17244"/>
            <a:lumOff val="-883"/>
            <a:alphaOff val="0"/>
          </a:schemeClr>
        </a:solidFill>
        <a:ln w="6350">
          <a:noFill/>
        </a:ln>
        <a:effectLst/>
      </dgm:spPr>
    </dgm:pt>
    <dgm:pt modelId="{78703C32-8BBE-423C-8310-57DA8CF5661C}" type="pres">
      <dgm:prSet presAssocID="{393C84A3-4571-4040-9493-0BA1AF30DA26}" presName="DropPinPlaceHolder" presStyleCnt="0"/>
      <dgm:spPr/>
    </dgm:pt>
    <dgm:pt modelId="{028C7F30-E954-4858-8394-A254126D3936}" type="pres">
      <dgm:prSet presAssocID="{393C84A3-4571-4040-9493-0BA1AF30DA26}" presName="DropPin" presStyleLbl="alignNode1" presStyleIdx="1" presStyleCnt="3" custLinFactX="-42421" custLinFactNeighborX="-100000" custLinFactNeighborY="97764"/>
      <dgm:spPr/>
    </dgm:pt>
    <dgm:pt modelId="{2711D058-BAA7-47D4-A383-AC85BDB9C49A}" type="pres">
      <dgm:prSet presAssocID="{393C84A3-4571-4040-9493-0BA1AF30DA26}" presName="Ellipse" presStyleLbl="fgAcc1" presStyleIdx="2" presStyleCnt="4"/>
      <dgm:spPr>
        <a:solidFill>
          <a:schemeClr val="lt1">
            <a:alpha val="90000"/>
            <a:hueOff val="0"/>
            <a:satOff val="0"/>
            <a:lumOff val="0"/>
            <a:alphaOff val="0"/>
          </a:schemeClr>
        </a:solidFill>
        <a:ln>
          <a:noFill/>
        </a:ln>
        <a:effectLst/>
      </dgm:spPr>
    </dgm:pt>
    <dgm:pt modelId="{3A41E69A-F56A-4583-B89C-B41BD4D77851}" type="pres">
      <dgm:prSet presAssocID="{393C84A3-4571-4040-9493-0BA1AF30DA26}" presName="L2TextContainer" presStyleLbl="revTx" presStyleIdx="2" presStyleCnt="6">
        <dgm:presLayoutVars>
          <dgm:bulletEnabled val="1"/>
        </dgm:presLayoutVars>
      </dgm:prSet>
      <dgm:spPr/>
    </dgm:pt>
    <dgm:pt modelId="{D47FC92B-725F-4F7A-A74D-33B323102A1B}" type="pres">
      <dgm:prSet presAssocID="{393C84A3-4571-4040-9493-0BA1AF30DA26}" presName="L1TextContainer" presStyleLbl="revTx" presStyleIdx="3" presStyleCnt="6" custLinFactY="8461" custLinFactNeighborX="1094" custLinFactNeighborY="100000">
        <dgm:presLayoutVars>
          <dgm:chMax val="1"/>
          <dgm:chPref val="1"/>
          <dgm:bulletEnabled val="1"/>
        </dgm:presLayoutVars>
      </dgm:prSet>
      <dgm:spPr/>
    </dgm:pt>
    <dgm:pt modelId="{1E2ADF36-0ED9-4D0B-9DA8-76AB8AD57A13}" type="pres">
      <dgm:prSet presAssocID="{393C84A3-4571-4040-9493-0BA1AF30DA26}" presName="ConnectLine" presStyleLbl="sibTrans1D1" presStyleIdx="1" presStyleCnt="3" custLinFactX="-1300000" custLinFactNeighborX="-1374836" custLinFactNeighborY="33437"/>
      <dgm:spPr>
        <a:noFill/>
        <a:ln w="12700" cap="flat" cmpd="sng" algn="ctr">
          <a:solidFill>
            <a:schemeClr val="accent2">
              <a:hueOff val="17677"/>
              <a:satOff val="-17244"/>
              <a:lumOff val="-883"/>
              <a:alphaOff val="0"/>
            </a:schemeClr>
          </a:solidFill>
          <a:prstDash val="dash"/>
        </a:ln>
        <a:effectLst/>
      </dgm:spPr>
    </dgm:pt>
    <dgm:pt modelId="{B2EBC471-2C26-45FE-A994-06E152CC747D}" type="pres">
      <dgm:prSet presAssocID="{393C84A3-4571-4040-9493-0BA1AF30DA26}" presName="EmptyPlaceHolder" presStyleCnt="0"/>
      <dgm:spPr/>
    </dgm:pt>
    <dgm:pt modelId="{37249E8C-1550-4EB6-930E-D5E0E2376661}" type="pres">
      <dgm:prSet presAssocID="{8C58886A-EDBF-4BFF-AE8D-8BBD9AD31068}" presName="spaceBetweenRectangles" presStyleCnt="0"/>
      <dgm:spPr/>
    </dgm:pt>
    <dgm:pt modelId="{9D5F1A08-E877-4B58-96C8-2FD292B3B116}" type="pres">
      <dgm:prSet presAssocID="{7FA9AB4A-92C1-41E8-8158-DD2B25D9113B}" presName="composite" presStyleCnt="0"/>
      <dgm:spPr/>
    </dgm:pt>
    <dgm:pt modelId="{5351E25D-2D36-4E5D-928D-E3CB91C6F58C}" type="pres">
      <dgm:prSet presAssocID="{7FA9AB4A-92C1-41E8-8158-DD2B25D9113B}" presName="ConnectorPoint" presStyleLbl="lnNode1" presStyleIdx="2" presStyleCnt="3"/>
      <dgm:spPr>
        <a:solidFill>
          <a:schemeClr val="accent2">
            <a:hueOff val="35353"/>
            <a:satOff val="-34487"/>
            <a:lumOff val="-1766"/>
            <a:alphaOff val="0"/>
          </a:schemeClr>
        </a:solidFill>
        <a:ln w="6350">
          <a:noFill/>
        </a:ln>
        <a:effectLst/>
      </dgm:spPr>
    </dgm:pt>
    <dgm:pt modelId="{73EE79CC-B076-4852-B0FB-12271328E0F1}" type="pres">
      <dgm:prSet presAssocID="{7FA9AB4A-92C1-41E8-8158-DD2B25D9113B}" presName="DropPinPlaceHolder" presStyleCnt="0"/>
      <dgm:spPr/>
    </dgm:pt>
    <dgm:pt modelId="{36FB9A81-4B76-4345-B78F-BFC8502F0C48}" type="pres">
      <dgm:prSet presAssocID="{7FA9AB4A-92C1-41E8-8158-DD2B25D9113B}" presName="DropPin" presStyleLbl="alignNode1" presStyleIdx="2" presStyleCnt="3" custLinFactX="-9397" custLinFactNeighborX="-100000" custLinFactNeighborY="-18247"/>
      <dgm:spPr/>
    </dgm:pt>
    <dgm:pt modelId="{54E9787F-D270-4F42-9D4D-33FB0CF6F31C}" type="pres">
      <dgm:prSet presAssocID="{7FA9AB4A-92C1-41E8-8158-DD2B25D9113B}" presName="Ellipse" presStyleLbl="fgAcc1" presStyleIdx="3" presStyleCnt="4"/>
      <dgm:spPr>
        <a:solidFill>
          <a:schemeClr val="lt1">
            <a:alpha val="90000"/>
            <a:hueOff val="0"/>
            <a:satOff val="0"/>
            <a:lumOff val="0"/>
            <a:alphaOff val="0"/>
          </a:schemeClr>
        </a:solidFill>
        <a:ln>
          <a:noFill/>
        </a:ln>
        <a:effectLst/>
      </dgm:spPr>
    </dgm:pt>
    <dgm:pt modelId="{82BCA083-80C3-4058-9BD8-C46261DA9F8C}" type="pres">
      <dgm:prSet presAssocID="{7FA9AB4A-92C1-41E8-8158-DD2B25D9113B}" presName="L2TextContainer" presStyleLbl="revTx" presStyleIdx="4" presStyleCnt="6">
        <dgm:presLayoutVars>
          <dgm:bulletEnabled val="1"/>
        </dgm:presLayoutVars>
      </dgm:prSet>
      <dgm:spPr/>
    </dgm:pt>
    <dgm:pt modelId="{C964CC5F-AD31-46FE-B950-6FB1958FE6E6}" type="pres">
      <dgm:prSet presAssocID="{7FA9AB4A-92C1-41E8-8158-DD2B25D9113B}" presName="L1TextContainer" presStyleLbl="revTx" presStyleIdx="5" presStyleCnt="6" custScaleX="161884" custScaleY="149457" custLinFactNeighborX="656" custLinFactNeighborY="4716">
        <dgm:presLayoutVars>
          <dgm:chMax val="1"/>
          <dgm:chPref val="1"/>
          <dgm:bulletEnabled val="1"/>
        </dgm:presLayoutVars>
      </dgm:prSet>
      <dgm:spPr/>
    </dgm:pt>
    <dgm:pt modelId="{190034F2-01B6-4E29-94D7-2881B6E05652}" type="pres">
      <dgm:prSet presAssocID="{7FA9AB4A-92C1-41E8-8158-DD2B25D9113B}" presName="ConnectLine" presStyleLbl="sibTrans1D1" presStyleIdx="2" presStyleCnt="3" custLinFactX="-900000" custLinFactNeighborX="-900090" custLinFactNeighborY="35557"/>
      <dgm:spPr>
        <a:noFill/>
        <a:ln w="12700" cap="flat" cmpd="sng" algn="ctr">
          <a:solidFill>
            <a:schemeClr val="accent2">
              <a:hueOff val="35353"/>
              <a:satOff val="-34487"/>
              <a:lumOff val="-1766"/>
              <a:alphaOff val="0"/>
            </a:schemeClr>
          </a:solidFill>
          <a:prstDash val="dash"/>
        </a:ln>
        <a:effectLst/>
      </dgm:spPr>
    </dgm:pt>
    <dgm:pt modelId="{F29EE066-4B42-49B1-9BCF-2587B8F1C6E6}" type="pres">
      <dgm:prSet presAssocID="{7FA9AB4A-92C1-41E8-8158-DD2B25D9113B}" presName="EmptyPlaceHolder" presStyleCnt="0"/>
      <dgm:spPr/>
    </dgm:pt>
  </dgm:ptLst>
  <dgm:cxnLst>
    <dgm:cxn modelId="{7E6DC41C-C406-4951-B0EE-F3DC3A148906}" type="presOf" srcId="{91598E38-7461-470A-91AA-325A90C2A6DA}" destId="{82BCA083-80C3-4058-9BD8-C46261DA9F8C}" srcOrd="0" destOrd="0" presId="urn:microsoft.com/office/officeart/2017/3/layout/DropPinTimeline"/>
    <dgm:cxn modelId="{B78F293F-BC11-49D3-BE1D-C504995D7961}" srcId="{95BE5B1F-8548-4FA5-8ECE-FF697B8BDC8B}" destId="{393C84A3-4571-4040-9493-0BA1AF30DA26}" srcOrd="1" destOrd="0" parTransId="{3A4A9F0D-AEA3-4A1C-B17C-D8B078DF106A}" sibTransId="{8C58886A-EDBF-4BFF-AE8D-8BBD9AD31068}"/>
    <dgm:cxn modelId="{E21D1965-4238-40BD-8C23-F39BDB8AF9FF}" srcId="{BAE4A921-75C0-457E-B6C7-AF5D3F924778}" destId="{300F49C4-BE2A-4BB1-881A-D5DBC7667E1A}" srcOrd="0" destOrd="0" parTransId="{938A8F79-6539-4D75-80F8-D245BBF23EB2}" sibTransId="{E6F5A85C-A7FD-4313-BD20-CCE392CD9E1F}"/>
    <dgm:cxn modelId="{77F32C46-08D7-4179-AB20-76ADE90E9955}" type="presOf" srcId="{09AB19DE-0A85-493B-8A0E-8AC56DC905F8}" destId="{3A41E69A-F56A-4583-B89C-B41BD4D77851}" srcOrd="0" destOrd="0" presId="urn:microsoft.com/office/officeart/2017/3/layout/DropPinTimeline"/>
    <dgm:cxn modelId="{85EB9F4D-461E-4ACB-A92D-BEED8E572647}" srcId="{95BE5B1F-8548-4FA5-8ECE-FF697B8BDC8B}" destId="{7FA9AB4A-92C1-41E8-8158-DD2B25D9113B}" srcOrd="2" destOrd="0" parTransId="{38E7AEFA-EB50-4771-857F-576467B37145}" sibTransId="{FB571C8D-8BC9-46B5-9DCF-FEB771A5C820}"/>
    <dgm:cxn modelId="{15C84875-DEB5-4AA7-9FE0-58B94B1E9A4C}" type="presOf" srcId="{95BE5B1F-8548-4FA5-8ECE-FF697B8BDC8B}" destId="{1D5E3AE0-BD99-479B-81A3-134CA1305B52}" srcOrd="0" destOrd="0" presId="urn:microsoft.com/office/officeart/2017/3/layout/DropPinTimeline"/>
    <dgm:cxn modelId="{7F0FCC7E-C51A-4B2D-B669-97CE74A0DED9}" srcId="{393C84A3-4571-4040-9493-0BA1AF30DA26}" destId="{09AB19DE-0A85-493B-8A0E-8AC56DC905F8}" srcOrd="0" destOrd="0" parTransId="{4BB754D1-EDE1-4049-9435-D033F95709D0}" sibTransId="{8861651B-08AB-4BAF-AAF6-588C1FD8766A}"/>
    <dgm:cxn modelId="{F3ABAF8E-13D8-424E-B861-7C80DAF4451A}" type="presOf" srcId="{300F49C4-BE2A-4BB1-881A-D5DBC7667E1A}" destId="{3ED01646-9ED9-44BF-8F18-EE860C524998}" srcOrd="0" destOrd="0" presId="urn:microsoft.com/office/officeart/2017/3/layout/DropPinTimeline"/>
    <dgm:cxn modelId="{3BA4B7B9-0A7C-4EFC-8F39-59CD69864C97}" srcId="{7FA9AB4A-92C1-41E8-8158-DD2B25D9113B}" destId="{91598E38-7461-470A-91AA-325A90C2A6DA}" srcOrd="0" destOrd="0" parTransId="{8982EE4A-6F3A-428C-8E76-02A30B39C05F}" sibTransId="{AEBFFADC-990D-480E-B682-B841BE19126D}"/>
    <dgm:cxn modelId="{0F7696D2-16A3-458C-AEC5-1C9A3FD72B90}" type="presOf" srcId="{7FA9AB4A-92C1-41E8-8158-DD2B25D9113B}" destId="{C964CC5F-AD31-46FE-B950-6FB1958FE6E6}" srcOrd="0" destOrd="0" presId="urn:microsoft.com/office/officeart/2017/3/layout/DropPinTimeline"/>
    <dgm:cxn modelId="{AD4B60E6-8BD5-4CE2-9477-D025938DBC30}" type="presOf" srcId="{393C84A3-4571-4040-9493-0BA1AF30DA26}" destId="{D47FC92B-725F-4F7A-A74D-33B323102A1B}" srcOrd="0" destOrd="0" presId="urn:microsoft.com/office/officeart/2017/3/layout/DropPinTimeline"/>
    <dgm:cxn modelId="{19FBA8F0-A54E-44A0-A655-AB9C62830C51}" type="presOf" srcId="{BAE4A921-75C0-457E-B6C7-AF5D3F924778}" destId="{9A7C4BC5-8408-4A9F-95F6-2C530BD76C90}" srcOrd="0" destOrd="0" presId="urn:microsoft.com/office/officeart/2017/3/layout/DropPinTimeline"/>
    <dgm:cxn modelId="{906961F9-228B-42F0-B93A-61A91FF72B16}" srcId="{95BE5B1F-8548-4FA5-8ECE-FF697B8BDC8B}" destId="{BAE4A921-75C0-457E-B6C7-AF5D3F924778}" srcOrd="0" destOrd="0" parTransId="{5DE6B7FC-E69A-4189-BB0C-356B2586F16F}" sibTransId="{E4500CC0-E9F9-45F4-8DBB-F762BD69C7EF}"/>
    <dgm:cxn modelId="{EE851E75-ABA5-4542-9DE5-477C9F90CD59}" type="presParOf" srcId="{1D5E3AE0-BD99-479B-81A3-134CA1305B52}" destId="{CC03F19A-A782-4E5A-9625-093D1EDAA0BB}" srcOrd="0" destOrd="0" presId="urn:microsoft.com/office/officeart/2017/3/layout/DropPinTimeline"/>
    <dgm:cxn modelId="{619A31B0-1641-496B-9318-26F830B2356A}" type="presParOf" srcId="{1D5E3AE0-BD99-479B-81A3-134CA1305B52}" destId="{DD1337DA-0D94-4BF8-B352-3B3EA06F55F0}" srcOrd="1" destOrd="0" presId="urn:microsoft.com/office/officeart/2017/3/layout/DropPinTimeline"/>
    <dgm:cxn modelId="{D3CE04B9-68D2-4C76-A6E4-19AC294D2486}" type="presParOf" srcId="{DD1337DA-0D94-4BF8-B352-3B3EA06F55F0}" destId="{A9E88B97-095F-4CC2-9545-647A2621DF67}" srcOrd="0" destOrd="0" presId="urn:microsoft.com/office/officeart/2017/3/layout/DropPinTimeline"/>
    <dgm:cxn modelId="{A94D0980-4DD1-4068-84E3-C5E5E065C4A6}" type="presParOf" srcId="{A9E88B97-095F-4CC2-9545-647A2621DF67}" destId="{04A6607E-9A4B-4D4B-A6EE-031B85F657E6}" srcOrd="0" destOrd="0" presId="urn:microsoft.com/office/officeart/2017/3/layout/DropPinTimeline"/>
    <dgm:cxn modelId="{706B0455-78AF-471C-AFC6-2CAB57249808}" type="presParOf" srcId="{A9E88B97-095F-4CC2-9545-647A2621DF67}" destId="{E736635A-B8E7-410B-A900-C76106C6B0AF}" srcOrd="1" destOrd="0" presId="urn:microsoft.com/office/officeart/2017/3/layout/DropPinTimeline"/>
    <dgm:cxn modelId="{85864D19-B9DD-4FCE-B126-BA2CFFFD9AC0}" type="presParOf" srcId="{E736635A-B8E7-410B-A900-C76106C6B0AF}" destId="{6F35A2C6-D52B-4D0D-A568-29C7D5CB9D78}" srcOrd="0" destOrd="0" presId="urn:microsoft.com/office/officeart/2017/3/layout/DropPinTimeline"/>
    <dgm:cxn modelId="{68CADA91-6692-4830-A76B-16B946D6BC39}" type="presParOf" srcId="{E736635A-B8E7-410B-A900-C76106C6B0AF}" destId="{EA20BABE-DBEE-4C24-BE16-E45AAEA3EDCA}" srcOrd="1" destOrd="0" presId="urn:microsoft.com/office/officeart/2017/3/layout/DropPinTimeline"/>
    <dgm:cxn modelId="{B3C92BBA-148C-4B7E-B0F7-5BC8AD0104DC}" type="presParOf" srcId="{A9E88B97-095F-4CC2-9545-647A2621DF67}" destId="{3ED01646-9ED9-44BF-8F18-EE860C524998}" srcOrd="2" destOrd="0" presId="urn:microsoft.com/office/officeart/2017/3/layout/DropPinTimeline"/>
    <dgm:cxn modelId="{3E6E33CF-064B-4817-AAA3-9242C8A866B5}" type="presParOf" srcId="{A9E88B97-095F-4CC2-9545-647A2621DF67}" destId="{9A7C4BC5-8408-4A9F-95F6-2C530BD76C90}" srcOrd="3" destOrd="0" presId="urn:microsoft.com/office/officeart/2017/3/layout/DropPinTimeline"/>
    <dgm:cxn modelId="{A44DCE0B-D41A-49E1-84D0-1CF1D99B41A8}" type="presParOf" srcId="{A9E88B97-095F-4CC2-9545-647A2621DF67}" destId="{7489FD9C-209C-450B-A153-25ECC5553CBF}" srcOrd="4" destOrd="0" presId="urn:microsoft.com/office/officeart/2017/3/layout/DropPinTimeline"/>
    <dgm:cxn modelId="{1086E405-12EE-4656-A41C-39DAC37EDF02}" type="presParOf" srcId="{A9E88B97-095F-4CC2-9545-647A2621DF67}" destId="{71D0D053-F4EE-4C9C-8A5B-995A0C4963AD}" srcOrd="5" destOrd="0" presId="urn:microsoft.com/office/officeart/2017/3/layout/DropPinTimeline"/>
    <dgm:cxn modelId="{F035F670-39B0-4D43-82BE-54C4419F787B}" type="presParOf" srcId="{DD1337DA-0D94-4BF8-B352-3B3EA06F55F0}" destId="{1214E832-189A-463D-AC30-630C019ABF74}" srcOrd="1" destOrd="0" presId="urn:microsoft.com/office/officeart/2017/3/layout/DropPinTimeline"/>
    <dgm:cxn modelId="{4BDD8829-7DD3-4AFA-AFAA-C698213DFFF6}" type="presParOf" srcId="{DD1337DA-0D94-4BF8-B352-3B3EA06F55F0}" destId="{C0D9AB06-9424-4F21-941D-B2FD6BC0B1F3}" srcOrd="2" destOrd="0" presId="urn:microsoft.com/office/officeart/2017/3/layout/DropPinTimeline"/>
    <dgm:cxn modelId="{BCF567F1-CA22-47AF-BF00-31F9394B2C7B}" type="presParOf" srcId="{C0D9AB06-9424-4F21-941D-B2FD6BC0B1F3}" destId="{9E1F0F25-A574-46F8-B923-19F0E1C4BCD8}" srcOrd="0" destOrd="0" presId="urn:microsoft.com/office/officeart/2017/3/layout/DropPinTimeline"/>
    <dgm:cxn modelId="{7057CD71-615D-4CCC-BA6B-1CA220D3D0E3}" type="presParOf" srcId="{C0D9AB06-9424-4F21-941D-B2FD6BC0B1F3}" destId="{78703C32-8BBE-423C-8310-57DA8CF5661C}" srcOrd="1" destOrd="0" presId="urn:microsoft.com/office/officeart/2017/3/layout/DropPinTimeline"/>
    <dgm:cxn modelId="{DAD9357A-5F87-4AAE-A1BF-7EC9F6B227EB}" type="presParOf" srcId="{78703C32-8BBE-423C-8310-57DA8CF5661C}" destId="{028C7F30-E954-4858-8394-A254126D3936}" srcOrd="0" destOrd="0" presId="urn:microsoft.com/office/officeart/2017/3/layout/DropPinTimeline"/>
    <dgm:cxn modelId="{418E03D8-60D6-49CC-9911-DEA85132C967}" type="presParOf" srcId="{78703C32-8BBE-423C-8310-57DA8CF5661C}" destId="{2711D058-BAA7-47D4-A383-AC85BDB9C49A}" srcOrd="1" destOrd="0" presId="urn:microsoft.com/office/officeart/2017/3/layout/DropPinTimeline"/>
    <dgm:cxn modelId="{DAF64540-56A4-47CD-85E0-E98979ECEEAC}" type="presParOf" srcId="{C0D9AB06-9424-4F21-941D-B2FD6BC0B1F3}" destId="{3A41E69A-F56A-4583-B89C-B41BD4D77851}" srcOrd="2" destOrd="0" presId="urn:microsoft.com/office/officeart/2017/3/layout/DropPinTimeline"/>
    <dgm:cxn modelId="{D7DFEE64-D446-4681-B860-171A2EC6BF1F}" type="presParOf" srcId="{C0D9AB06-9424-4F21-941D-B2FD6BC0B1F3}" destId="{D47FC92B-725F-4F7A-A74D-33B323102A1B}" srcOrd="3" destOrd="0" presId="urn:microsoft.com/office/officeart/2017/3/layout/DropPinTimeline"/>
    <dgm:cxn modelId="{189A1EFD-1FED-42E1-96BC-2A1B717AEDCF}" type="presParOf" srcId="{C0D9AB06-9424-4F21-941D-B2FD6BC0B1F3}" destId="{1E2ADF36-0ED9-4D0B-9DA8-76AB8AD57A13}" srcOrd="4" destOrd="0" presId="urn:microsoft.com/office/officeart/2017/3/layout/DropPinTimeline"/>
    <dgm:cxn modelId="{BEABDC66-188A-4490-9C74-D53142898D5E}" type="presParOf" srcId="{C0D9AB06-9424-4F21-941D-B2FD6BC0B1F3}" destId="{B2EBC471-2C26-45FE-A994-06E152CC747D}" srcOrd="5" destOrd="0" presId="urn:microsoft.com/office/officeart/2017/3/layout/DropPinTimeline"/>
    <dgm:cxn modelId="{B5F69730-053E-4B06-A853-37CA83FDD0E0}" type="presParOf" srcId="{DD1337DA-0D94-4BF8-B352-3B3EA06F55F0}" destId="{37249E8C-1550-4EB6-930E-D5E0E2376661}" srcOrd="3" destOrd="0" presId="urn:microsoft.com/office/officeart/2017/3/layout/DropPinTimeline"/>
    <dgm:cxn modelId="{60005AFE-25F4-4CFC-AAB5-E1E68A8C4FDC}" type="presParOf" srcId="{DD1337DA-0D94-4BF8-B352-3B3EA06F55F0}" destId="{9D5F1A08-E877-4B58-96C8-2FD292B3B116}" srcOrd="4" destOrd="0" presId="urn:microsoft.com/office/officeart/2017/3/layout/DropPinTimeline"/>
    <dgm:cxn modelId="{F97670B6-A7F8-4D3A-9CF9-4D7AA233B205}" type="presParOf" srcId="{9D5F1A08-E877-4B58-96C8-2FD292B3B116}" destId="{5351E25D-2D36-4E5D-928D-E3CB91C6F58C}" srcOrd="0" destOrd="0" presId="urn:microsoft.com/office/officeart/2017/3/layout/DropPinTimeline"/>
    <dgm:cxn modelId="{E0F16534-40B6-4F20-8EDE-839FEC59A23E}" type="presParOf" srcId="{9D5F1A08-E877-4B58-96C8-2FD292B3B116}" destId="{73EE79CC-B076-4852-B0FB-12271328E0F1}" srcOrd="1" destOrd="0" presId="urn:microsoft.com/office/officeart/2017/3/layout/DropPinTimeline"/>
    <dgm:cxn modelId="{940A82C3-22A5-475D-BCEA-D2498170F439}" type="presParOf" srcId="{73EE79CC-B076-4852-B0FB-12271328E0F1}" destId="{36FB9A81-4B76-4345-B78F-BFC8502F0C48}" srcOrd="0" destOrd="0" presId="urn:microsoft.com/office/officeart/2017/3/layout/DropPinTimeline"/>
    <dgm:cxn modelId="{7754D8C8-F88C-44D7-B486-2874C8C31482}" type="presParOf" srcId="{73EE79CC-B076-4852-B0FB-12271328E0F1}" destId="{54E9787F-D270-4F42-9D4D-33FB0CF6F31C}" srcOrd="1" destOrd="0" presId="urn:microsoft.com/office/officeart/2017/3/layout/DropPinTimeline"/>
    <dgm:cxn modelId="{F25DADF1-F95D-4E29-8793-D7DF79400209}" type="presParOf" srcId="{9D5F1A08-E877-4B58-96C8-2FD292B3B116}" destId="{82BCA083-80C3-4058-9BD8-C46261DA9F8C}" srcOrd="2" destOrd="0" presId="urn:microsoft.com/office/officeart/2017/3/layout/DropPinTimeline"/>
    <dgm:cxn modelId="{690FAF62-084B-47D4-B78A-98EC4CB52DC7}" type="presParOf" srcId="{9D5F1A08-E877-4B58-96C8-2FD292B3B116}" destId="{C964CC5F-AD31-46FE-B950-6FB1958FE6E6}" srcOrd="3" destOrd="0" presId="urn:microsoft.com/office/officeart/2017/3/layout/DropPinTimeline"/>
    <dgm:cxn modelId="{C7CA1314-0236-4873-A8E6-809F622A5EAE}" type="presParOf" srcId="{9D5F1A08-E877-4B58-96C8-2FD292B3B116}" destId="{190034F2-01B6-4E29-94D7-2881B6E05652}" srcOrd="4" destOrd="0" presId="urn:microsoft.com/office/officeart/2017/3/layout/DropPinTimeline"/>
    <dgm:cxn modelId="{50AFCC46-5F6A-4913-B4AE-27A766370ADA}" type="presParOf" srcId="{9D5F1A08-E877-4B58-96C8-2FD292B3B116}" destId="{F29EE066-4B42-49B1-9BCF-2587B8F1C6E6}" srcOrd="5" destOrd="0" presId="urn:microsoft.com/office/officeart/2017/3/layout/DropPi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E15E2B-62BB-468A-86FC-7D65219BB67D}"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8CD953A2-4ACD-48F7-9B25-D029EDB2628A}">
      <dgm:prSet/>
      <dgm:spPr/>
      <dgm:t>
        <a:bodyPr/>
        <a:lstStyle/>
        <a:p>
          <a:endParaRPr lang="en-US" dirty="0"/>
        </a:p>
      </dgm:t>
    </dgm:pt>
    <dgm:pt modelId="{D28755DB-BC23-4F48-898A-27797C0B614F}" type="parTrans" cxnId="{2E39595B-49F3-4776-97A0-78060E72E28E}">
      <dgm:prSet/>
      <dgm:spPr/>
      <dgm:t>
        <a:bodyPr/>
        <a:lstStyle/>
        <a:p>
          <a:endParaRPr lang="en-US"/>
        </a:p>
      </dgm:t>
    </dgm:pt>
    <dgm:pt modelId="{2A92B195-1A0C-4159-AA83-33C65538FFBC}" type="sibTrans" cxnId="{2E39595B-49F3-4776-97A0-78060E72E28E}">
      <dgm:prSet/>
      <dgm:spPr/>
      <dgm:t>
        <a:bodyPr/>
        <a:lstStyle/>
        <a:p>
          <a:endParaRPr lang="en-US"/>
        </a:p>
      </dgm:t>
    </dgm:pt>
    <dgm:pt modelId="{25EF040C-5173-4E70-97CA-0CF3AF7BD54E}" type="pres">
      <dgm:prSet presAssocID="{AEE15E2B-62BB-468A-86FC-7D65219BB67D}" presName="Name0" presStyleCnt="0">
        <dgm:presLayoutVars>
          <dgm:chMax/>
          <dgm:chPref/>
          <dgm:animLvl val="lvl"/>
        </dgm:presLayoutVars>
      </dgm:prSet>
      <dgm:spPr/>
    </dgm:pt>
    <dgm:pt modelId="{3C56DF0A-BAE7-407C-BC9F-0D26CB30516B}" type="pres">
      <dgm:prSet presAssocID="{8CD953A2-4ACD-48F7-9B25-D029EDB2628A}" presName="composite" presStyleCnt="0"/>
      <dgm:spPr/>
    </dgm:pt>
    <dgm:pt modelId="{8CDA1B47-CDD6-499A-BF84-D55E4330357C}" type="pres">
      <dgm:prSet presAssocID="{8CD953A2-4ACD-48F7-9B25-D029EDB2628A}" presName="Parent1" presStyleLbl="alignNode1" presStyleIdx="0" presStyleCnt="1">
        <dgm:presLayoutVars>
          <dgm:chMax val="1"/>
          <dgm:chPref val="1"/>
          <dgm:bulletEnabled val="1"/>
        </dgm:presLayoutVars>
      </dgm:prSet>
      <dgm:spPr/>
    </dgm:pt>
    <dgm:pt modelId="{E0A7E60B-F77A-4666-8FF8-9194A6FF1F09}" type="pres">
      <dgm:prSet presAssocID="{8CD953A2-4ACD-48F7-9B25-D029EDB2628A}" presName="Childtext1" presStyleLbl="revTx" presStyleIdx="0" presStyleCnt="1">
        <dgm:presLayoutVars>
          <dgm:chMax val="0"/>
          <dgm:chPref val="0"/>
          <dgm:bulletEnabled/>
        </dgm:presLayoutVars>
      </dgm:prSet>
      <dgm:spPr/>
    </dgm:pt>
    <dgm:pt modelId="{7F1C5CBB-9CF3-420D-B974-9D84F6EEC402}" type="pres">
      <dgm:prSet presAssocID="{8CD953A2-4ACD-48F7-9B25-D029EDB2628A}" presName="ConnectLine" presStyleLbl="sibTrans1D1" presStyleIdx="0" presStyleCnt="1"/>
      <dgm:spPr>
        <a:noFill/>
        <a:ln w="12700" cap="flat" cmpd="sng" algn="ctr">
          <a:solidFill>
            <a:schemeClr val="accent4">
              <a:hueOff val="0"/>
              <a:satOff val="0"/>
              <a:lumOff val="0"/>
              <a:alphaOff val="0"/>
            </a:schemeClr>
          </a:solidFill>
          <a:prstDash val="dash"/>
        </a:ln>
        <a:effectLst/>
      </dgm:spPr>
    </dgm:pt>
    <dgm:pt modelId="{98508836-C618-4AFF-A020-AFC5019CA6C3}" type="pres">
      <dgm:prSet presAssocID="{8CD953A2-4ACD-48F7-9B25-D029EDB2628A}" presName="ConnectLineEnd" presStyleLbl="node1" presStyleIdx="0" presStyleCnt="1"/>
      <dgm:spPr/>
    </dgm:pt>
    <dgm:pt modelId="{F2F2CB92-6330-43C8-AD45-F4A6A9DC2655}" type="pres">
      <dgm:prSet presAssocID="{8CD953A2-4ACD-48F7-9B25-D029EDB2628A}" presName="EmptyPane" presStyleCnt="0"/>
      <dgm:spPr/>
    </dgm:pt>
  </dgm:ptLst>
  <dgm:cxnLst>
    <dgm:cxn modelId="{2E39595B-49F3-4776-97A0-78060E72E28E}" srcId="{AEE15E2B-62BB-468A-86FC-7D65219BB67D}" destId="{8CD953A2-4ACD-48F7-9B25-D029EDB2628A}" srcOrd="0" destOrd="0" parTransId="{D28755DB-BC23-4F48-898A-27797C0B614F}" sibTransId="{2A92B195-1A0C-4159-AA83-33C65538FFBC}"/>
    <dgm:cxn modelId="{CC6C426E-9F0D-4C43-A083-2AE16C217AB3}" type="presOf" srcId="{8CD953A2-4ACD-48F7-9B25-D029EDB2628A}" destId="{8CDA1B47-CDD6-499A-BF84-D55E4330357C}" srcOrd="0" destOrd="0" presId="urn:microsoft.com/office/officeart/2016/7/layout/HexagonTimeline"/>
    <dgm:cxn modelId="{E5C50BB8-6CEF-4104-B85C-00BEAC3C0360}" type="presOf" srcId="{AEE15E2B-62BB-468A-86FC-7D65219BB67D}" destId="{25EF040C-5173-4E70-97CA-0CF3AF7BD54E}" srcOrd="0" destOrd="0" presId="urn:microsoft.com/office/officeart/2016/7/layout/HexagonTimeline"/>
    <dgm:cxn modelId="{24440B3E-7623-4630-81BB-70505B3E4F3D}" type="presParOf" srcId="{25EF040C-5173-4E70-97CA-0CF3AF7BD54E}" destId="{3C56DF0A-BAE7-407C-BC9F-0D26CB30516B}" srcOrd="0" destOrd="0" presId="urn:microsoft.com/office/officeart/2016/7/layout/HexagonTimeline"/>
    <dgm:cxn modelId="{245A869D-5B4E-4EDA-8FD1-1C56BF4A7B1E}" type="presParOf" srcId="{3C56DF0A-BAE7-407C-BC9F-0D26CB30516B}" destId="{8CDA1B47-CDD6-499A-BF84-D55E4330357C}" srcOrd="0" destOrd="0" presId="urn:microsoft.com/office/officeart/2016/7/layout/HexagonTimeline"/>
    <dgm:cxn modelId="{0E1C025B-7581-4FF5-AF1F-FB92F6F0AFCF}" type="presParOf" srcId="{3C56DF0A-BAE7-407C-BC9F-0D26CB30516B}" destId="{E0A7E60B-F77A-4666-8FF8-9194A6FF1F09}" srcOrd="1" destOrd="0" presId="urn:microsoft.com/office/officeart/2016/7/layout/HexagonTimeline"/>
    <dgm:cxn modelId="{7925981C-238B-40E7-9AC6-ED4FE59F3BF1}" type="presParOf" srcId="{3C56DF0A-BAE7-407C-BC9F-0D26CB30516B}" destId="{7F1C5CBB-9CF3-420D-B974-9D84F6EEC402}" srcOrd="2" destOrd="0" presId="urn:microsoft.com/office/officeart/2016/7/layout/HexagonTimeline"/>
    <dgm:cxn modelId="{D815368F-C725-4A19-97F5-1ADD4F04F48E}" type="presParOf" srcId="{3C56DF0A-BAE7-407C-BC9F-0D26CB30516B}" destId="{98508836-C618-4AFF-A020-AFC5019CA6C3}" srcOrd="3" destOrd="0" presId="urn:microsoft.com/office/officeart/2016/7/layout/HexagonTimeline"/>
    <dgm:cxn modelId="{4A24CA84-4C3B-4C44-A317-4A8A6E92E7C7}" type="presParOf" srcId="{3C56DF0A-BAE7-407C-BC9F-0D26CB30516B}" destId="{F2F2CB92-6330-43C8-AD45-F4A6A9DC2655}"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03F19A-A782-4E5A-9625-093D1EDAA0BB}">
      <dsp:nvSpPr>
        <dsp:cNvPr id="0" name=""/>
        <dsp:cNvSpPr/>
      </dsp:nvSpPr>
      <dsp:spPr>
        <a:xfrm>
          <a:off x="0" y="3691009"/>
          <a:ext cx="7777423" cy="0"/>
        </a:xfrm>
        <a:prstGeom prst="line">
          <a:avLst/>
        </a:prstGeom>
        <a:solidFill>
          <a:schemeClr val="lt1">
            <a:alpha val="90000"/>
            <a:hueOff val="0"/>
            <a:satOff val="0"/>
            <a:lumOff val="0"/>
            <a:alphaOff val="0"/>
          </a:schemeClr>
        </a:solidFill>
        <a:ln w="19050">
          <a:solidFill>
            <a:schemeClr val="accent2">
              <a:hueOff val="0"/>
              <a:satOff val="0"/>
              <a:lumOff val="0"/>
              <a:alphaOff val="0"/>
            </a:schemeClr>
          </a:solidFill>
          <a:tailEnd type="triangle" w="lg" len="lg"/>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6F35A2C6-D52B-4D0D-A568-29C7D5CB9D78}">
      <dsp:nvSpPr>
        <dsp:cNvPr id="0" name=""/>
        <dsp:cNvSpPr/>
      </dsp:nvSpPr>
      <dsp:spPr>
        <a:xfrm rot="8100000">
          <a:off x="144089" y="760910"/>
          <a:ext cx="445853" cy="445853"/>
        </a:xfrm>
        <a:prstGeom prst="teardrop">
          <a:avLst>
            <a:gd name="adj" fmla="val 115000"/>
          </a:avLst>
        </a:prstGeom>
        <a:solidFill>
          <a:schemeClr val="accent2">
            <a:hueOff val="0"/>
            <a:satOff val="0"/>
            <a:lumOff val="0"/>
            <a:alphaOff val="0"/>
          </a:schemeClr>
        </a:solidFill>
        <a:ln>
          <a:noFill/>
        </a:ln>
        <a:effectLst>
          <a:outerShdw blurRad="38100" dist="25400" dir="2700000" algn="br" rotWithShape="0">
            <a:srgbClr val="000000">
              <a:alpha val="6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EA20BABE-DBEE-4C24-BE16-E45AAEA3EDCA}">
      <dsp:nvSpPr>
        <dsp:cNvPr id="0" name=""/>
        <dsp:cNvSpPr/>
      </dsp:nvSpPr>
      <dsp:spPr>
        <a:xfrm>
          <a:off x="193619" y="810440"/>
          <a:ext cx="346792" cy="346792"/>
        </a:xfrm>
        <a:prstGeom prst="ellipse">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3ED01646-9ED9-44BF-8F18-EE860C524998}">
      <dsp:nvSpPr>
        <dsp:cNvPr id="0" name=""/>
        <dsp:cNvSpPr/>
      </dsp:nvSpPr>
      <dsp:spPr>
        <a:xfrm>
          <a:off x="479110" y="-167966"/>
          <a:ext cx="2987669" cy="6293153"/>
        </a:xfrm>
        <a:prstGeom prst="rect">
          <a:avLst/>
        </a:prstGeom>
        <a:noFill/>
        <a:ln w="1270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95250" rIns="95250" bIns="142875" numCol="1" spcCol="1270" anchor="t" anchorCtr="0">
          <a:noAutofit/>
        </a:bodyPr>
        <a:lstStyle/>
        <a:p>
          <a:pPr marL="0" lvl="0" indent="0" algn="l" defTabSz="666750">
            <a:lnSpc>
              <a:spcPct val="90000"/>
            </a:lnSpc>
            <a:spcBef>
              <a:spcPct val="0"/>
            </a:spcBef>
            <a:spcAft>
              <a:spcPct val="35000"/>
            </a:spcAft>
            <a:buNone/>
          </a:pPr>
          <a:r>
            <a:rPr lang="en-US" sz="1500" kern="1200" dirty="0"/>
            <a:t>. </a:t>
          </a:r>
        </a:p>
      </dsp:txBody>
      <dsp:txXfrm>
        <a:off x="479110" y="-167966"/>
        <a:ext cx="2987669" cy="6293153"/>
      </dsp:txXfrm>
    </dsp:sp>
    <dsp:sp modelId="{9A7C4BC5-8408-4A9F-95F6-2C530BD76C90}">
      <dsp:nvSpPr>
        <dsp:cNvPr id="0" name=""/>
        <dsp:cNvSpPr/>
      </dsp:nvSpPr>
      <dsp:spPr>
        <a:xfrm>
          <a:off x="479110" y="629408"/>
          <a:ext cx="2987669" cy="2211107"/>
        </a:xfrm>
        <a:prstGeom prst="rect">
          <a:avLst/>
        </a:prstGeom>
        <a:noFill/>
        <a:ln w="1270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0" rIns="152400" bIns="0" numCol="1" spcCol="1270" anchor="ctr" anchorCtr="0">
          <a:noAutofit/>
        </a:bodyPr>
        <a:lstStyle/>
        <a:p>
          <a:pPr marL="0" lvl="0" indent="0" algn="l" defTabSz="1066800">
            <a:lnSpc>
              <a:spcPct val="90000"/>
            </a:lnSpc>
            <a:spcBef>
              <a:spcPct val="0"/>
            </a:spcBef>
            <a:spcAft>
              <a:spcPct val="35000"/>
            </a:spcAft>
            <a:buNone/>
            <a:defRPr b="1"/>
          </a:pPr>
          <a:r>
            <a:rPr lang="en-US" sz="2400" kern="1200" dirty="0">
              <a:solidFill>
                <a:schemeClr val="accent5">
                  <a:lumMod val="60000"/>
                  <a:lumOff val="40000"/>
                </a:schemeClr>
              </a:solidFill>
            </a:rPr>
            <a:t>Nearest to International Airport</a:t>
          </a:r>
        </a:p>
      </dsp:txBody>
      <dsp:txXfrm>
        <a:off x="479110" y="629408"/>
        <a:ext cx="2987669" cy="2211107"/>
      </dsp:txXfrm>
    </dsp:sp>
    <dsp:sp modelId="{7489FD9C-209C-450B-A153-25ECC5553CBF}">
      <dsp:nvSpPr>
        <dsp:cNvPr id="0" name=""/>
        <dsp:cNvSpPr/>
      </dsp:nvSpPr>
      <dsp:spPr>
        <a:xfrm>
          <a:off x="366330" y="2088809"/>
          <a:ext cx="0" cy="1840598"/>
        </a:xfrm>
        <a:prstGeom prst="line">
          <a:avLst/>
        </a:prstGeom>
        <a:noFill/>
        <a:ln w="12700" cap="flat" cmpd="sng" algn="ctr">
          <a:solidFill>
            <a:schemeClr val="accent2">
              <a:hueOff val="0"/>
              <a:satOff val="0"/>
              <a:lumOff val="0"/>
              <a:alphaOff val="0"/>
            </a:schemeClr>
          </a:solidFill>
          <a:prstDash val="dash"/>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04A6607E-9A4B-4D4B-A6EE-031B85F657E6}">
      <dsp:nvSpPr>
        <dsp:cNvPr id="0" name=""/>
        <dsp:cNvSpPr/>
      </dsp:nvSpPr>
      <dsp:spPr>
        <a:xfrm>
          <a:off x="317664" y="3871205"/>
          <a:ext cx="113495" cy="116405"/>
        </a:xfrm>
        <a:prstGeom prst="ellipse">
          <a:avLst/>
        </a:prstGeom>
        <a:solidFill>
          <a:schemeClr val="accent2">
            <a:hueOff val="0"/>
            <a:satOff val="0"/>
            <a:lumOff val="0"/>
            <a:alphaOff val="0"/>
          </a:schemeClr>
        </a:solidFill>
        <a:ln w="6350">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028C7F30-E954-4858-8394-A254126D3936}">
      <dsp:nvSpPr>
        <dsp:cNvPr id="0" name=""/>
        <dsp:cNvSpPr/>
      </dsp:nvSpPr>
      <dsp:spPr>
        <a:xfrm rot="18900000">
          <a:off x="995944" y="5671962"/>
          <a:ext cx="445853" cy="445853"/>
        </a:xfrm>
        <a:prstGeom prst="teardrop">
          <a:avLst>
            <a:gd name="adj" fmla="val 115000"/>
          </a:avLst>
        </a:prstGeom>
        <a:solidFill>
          <a:schemeClr val="accent2">
            <a:hueOff val="17677"/>
            <a:satOff val="-17244"/>
            <a:lumOff val="-883"/>
            <a:alphaOff val="0"/>
          </a:schemeClr>
        </a:solidFill>
        <a:ln>
          <a:noFill/>
        </a:ln>
        <a:effectLst>
          <a:outerShdw blurRad="38100" dist="25400" dir="2700000" algn="br" rotWithShape="0">
            <a:srgbClr val="000000">
              <a:alpha val="6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2711D058-BAA7-47D4-A383-AC85BDB9C49A}">
      <dsp:nvSpPr>
        <dsp:cNvPr id="0" name=""/>
        <dsp:cNvSpPr/>
      </dsp:nvSpPr>
      <dsp:spPr>
        <a:xfrm>
          <a:off x="1045474" y="5721493"/>
          <a:ext cx="346792" cy="346792"/>
        </a:xfrm>
        <a:prstGeom prst="ellipse">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3A41E69A-F56A-4583-B89C-B41BD4D77851}">
      <dsp:nvSpPr>
        <dsp:cNvPr id="0" name=""/>
        <dsp:cNvSpPr/>
      </dsp:nvSpPr>
      <dsp:spPr>
        <a:xfrm>
          <a:off x="2461411" y="3730942"/>
          <a:ext cx="2675062" cy="1840598"/>
        </a:xfrm>
        <a:prstGeom prst="rect">
          <a:avLst/>
        </a:prstGeom>
        <a:noFill/>
        <a:ln w="1270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142875" rIns="0" bIns="95250" numCol="1" spcCol="1270" anchor="b" anchorCtr="0">
          <a:noAutofit/>
        </a:bodyPr>
        <a:lstStyle/>
        <a:p>
          <a:pPr marL="0" lvl="0" indent="0" algn="l" defTabSz="666750">
            <a:lnSpc>
              <a:spcPct val="90000"/>
            </a:lnSpc>
            <a:spcBef>
              <a:spcPct val="0"/>
            </a:spcBef>
            <a:spcAft>
              <a:spcPct val="35000"/>
            </a:spcAft>
            <a:buNone/>
          </a:pPr>
          <a:endParaRPr lang="en-US" sz="1500" kern="1200" dirty="0"/>
        </a:p>
      </dsp:txBody>
      <dsp:txXfrm>
        <a:off x="2461411" y="3730942"/>
        <a:ext cx="2675062" cy="1840598"/>
      </dsp:txXfrm>
    </dsp:sp>
    <dsp:sp modelId="{D47FC92B-725F-4F7A-A74D-33B323102A1B}">
      <dsp:nvSpPr>
        <dsp:cNvPr id="0" name=""/>
        <dsp:cNvSpPr/>
      </dsp:nvSpPr>
      <dsp:spPr>
        <a:xfrm>
          <a:off x="2461411" y="5571541"/>
          <a:ext cx="2675062" cy="646696"/>
        </a:xfrm>
        <a:prstGeom prst="rect">
          <a:avLst/>
        </a:prstGeom>
        <a:noFill/>
        <a:ln w="1270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endParaRPr lang="en-US" sz="2000" kern="1200" dirty="0"/>
        </a:p>
      </dsp:txBody>
      <dsp:txXfrm>
        <a:off x="2461411" y="5571541"/>
        <a:ext cx="2675062" cy="646696"/>
      </dsp:txXfrm>
    </dsp:sp>
    <dsp:sp modelId="{1E2ADF36-0ED9-4D0B-9DA8-76AB8AD57A13}">
      <dsp:nvSpPr>
        <dsp:cNvPr id="0" name=""/>
        <dsp:cNvSpPr/>
      </dsp:nvSpPr>
      <dsp:spPr>
        <a:xfrm>
          <a:off x="1153939" y="3724559"/>
          <a:ext cx="0" cy="1840598"/>
        </a:xfrm>
        <a:prstGeom prst="line">
          <a:avLst/>
        </a:prstGeom>
        <a:noFill/>
        <a:ln w="12700" cap="flat" cmpd="sng" algn="ctr">
          <a:solidFill>
            <a:schemeClr val="accent2">
              <a:hueOff val="17677"/>
              <a:satOff val="-17244"/>
              <a:lumOff val="-883"/>
              <a:alphaOff val="0"/>
            </a:schemeClr>
          </a:solidFill>
          <a:prstDash val="dash"/>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9E1F0F25-A574-46F8-B923-19F0E1C4BCD8}">
      <dsp:nvSpPr>
        <dsp:cNvPr id="0" name=""/>
        <dsp:cNvSpPr/>
      </dsp:nvSpPr>
      <dsp:spPr>
        <a:xfrm>
          <a:off x="1105274" y="3666357"/>
          <a:ext cx="113495" cy="116405"/>
        </a:xfrm>
        <a:prstGeom prst="ellipse">
          <a:avLst/>
        </a:prstGeom>
        <a:solidFill>
          <a:schemeClr val="accent2">
            <a:hueOff val="17677"/>
            <a:satOff val="-17244"/>
            <a:lumOff val="-883"/>
            <a:alphaOff val="0"/>
          </a:schemeClr>
        </a:solidFill>
        <a:ln w="6350">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36FB9A81-4B76-4345-B78F-BFC8502F0C48}">
      <dsp:nvSpPr>
        <dsp:cNvPr id="0" name=""/>
        <dsp:cNvSpPr/>
      </dsp:nvSpPr>
      <dsp:spPr>
        <a:xfrm rot="8100000">
          <a:off x="3041785" y="684201"/>
          <a:ext cx="445853" cy="445853"/>
        </a:xfrm>
        <a:prstGeom prst="teardrop">
          <a:avLst>
            <a:gd name="adj" fmla="val 115000"/>
          </a:avLst>
        </a:prstGeom>
        <a:solidFill>
          <a:schemeClr val="accent2">
            <a:hueOff val="35353"/>
            <a:satOff val="-34487"/>
            <a:lumOff val="-1766"/>
            <a:alphaOff val="0"/>
          </a:schemeClr>
        </a:solidFill>
        <a:ln>
          <a:noFill/>
        </a:ln>
        <a:effectLst>
          <a:outerShdw blurRad="38100" dist="25400" dir="2700000" algn="br" rotWithShape="0">
            <a:srgbClr val="000000">
              <a:alpha val="60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54E9787F-D270-4F42-9D4D-33FB0CF6F31C}">
      <dsp:nvSpPr>
        <dsp:cNvPr id="0" name=""/>
        <dsp:cNvSpPr/>
      </dsp:nvSpPr>
      <dsp:spPr>
        <a:xfrm>
          <a:off x="3091315" y="733732"/>
          <a:ext cx="346792" cy="346792"/>
        </a:xfrm>
        <a:prstGeom prst="ellipse">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82BCA083-80C3-4058-9BD8-C46261DA9F8C}">
      <dsp:nvSpPr>
        <dsp:cNvPr id="0" name=""/>
        <dsp:cNvSpPr/>
      </dsp:nvSpPr>
      <dsp:spPr>
        <a:xfrm>
          <a:off x="3446925" y="923825"/>
          <a:ext cx="4330497" cy="2750903"/>
        </a:xfrm>
        <a:prstGeom prst="rect">
          <a:avLst/>
        </a:prstGeom>
        <a:noFill/>
        <a:ln w="1270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152400" rIns="152400" bIns="228600" numCol="1" spcCol="1270" anchor="t" anchorCtr="0">
          <a:noAutofit/>
        </a:bodyPr>
        <a:lstStyle/>
        <a:p>
          <a:pPr marL="0" lvl="0" indent="0" algn="l" defTabSz="1066800" rtl="0">
            <a:lnSpc>
              <a:spcPct val="90000"/>
            </a:lnSpc>
            <a:spcBef>
              <a:spcPct val="0"/>
            </a:spcBef>
            <a:spcAft>
              <a:spcPct val="35000"/>
            </a:spcAft>
            <a:buNone/>
          </a:pPr>
          <a:r>
            <a:rPr lang="en-US" sz="2400" b="1" kern="1200" dirty="0">
              <a:solidFill>
                <a:schemeClr val="accent5">
                  <a:lumMod val="60000"/>
                  <a:lumOff val="40000"/>
                </a:schemeClr>
              </a:solidFill>
            </a:rPr>
            <a:t>All types of hotel rooms available according to customer needs</a:t>
          </a:r>
          <a:r>
            <a:rPr lang="en-US" sz="2400" b="1" kern="1200" dirty="0">
              <a:solidFill>
                <a:schemeClr val="accent5">
                  <a:lumMod val="60000"/>
                  <a:lumOff val="40000"/>
                </a:schemeClr>
              </a:solidFill>
              <a:latin typeface="Bookman Old Style" panose="020F0302020204030204"/>
            </a:rPr>
            <a:t> </a:t>
          </a:r>
          <a:endParaRPr lang="en-US" sz="2400" b="1" kern="1200" dirty="0">
            <a:solidFill>
              <a:schemeClr val="accent5">
                <a:lumMod val="60000"/>
                <a:lumOff val="40000"/>
              </a:schemeClr>
            </a:solidFill>
          </a:endParaRPr>
        </a:p>
      </dsp:txBody>
      <dsp:txXfrm>
        <a:off x="3446925" y="923825"/>
        <a:ext cx="4330497" cy="2750903"/>
      </dsp:txXfrm>
    </dsp:sp>
    <dsp:sp modelId="{C964CC5F-AD31-46FE-B950-6FB1958FE6E6}">
      <dsp:nvSpPr>
        <dsp:cNvPr id="0" name=""/>
        <dsp:cNvSpPr/>
      </dsp:nvSpPr>
      <dsp:spPr>
        <a:xfrm>
          <a:off x="3446925" y="572362"/>
          <a:ext cx="4330497" cy="966533"/>
        </a:xfrm>
        <a:prstGeom prst="rect">
          <a:avLst/>
        </a:prstGeom>
        <a:noFill/>
        <a:ln w="12700" cap="flat" cmpd="sng" algn="ctr">
          <a:solidFill>
            <a:schemeClr val="dk1">
              <a:alpha val="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0" tIns="0" rIns="127000" bIns="0" numCol="1" spcCol="1270" anchor="ctr" anchorCtr="0">
          <a:noAutofit/>
        </a:bodyPr>
        <a:lstStyle/>
        <a:p>
          <a:pPr marL="0" lvl="0" indent="0" algn="l" defTabSz="889000">
            <a:lnSpc>
              <a:spcPct val="90000"/>
            </a:lnSpc>
            <a:spcBef>
              <a:spcPct val="0"/>
            </a:spcBef>
            <a:spcAft>
              <a:spcPct val="35000"/>
            </a:spcAft>
            <a:buNone/>
            <a:defRPr b="1"/>
          </a:pPr>
          <a:endParaRPr lang="en-US" sz="2000" kern="1200" dirty="0"/>
        </a:p>
      </dsp:txBody>
      <dsp:txXfrm>
        <a:off x="3446925" y="572362"/>
        <a:ext cx="4330497" cy="966533"/>
      </dsp:txXfrm>
    </dsp:sp>
    <dsp:sp modelId="{190034F2-01B6-4E29-94D7-2881B6E05652}">
      <dsp:nvSpPr>
        <dsp:cNvPr id="0" name=""/>
        <dsp:cNvSpPr/>
      </dsp:nvSpPr>
      <dsp:spPr>
        <a:xfrm>
          <a:off x="3306462" y="2002941"/>
          <a:ext cx="0" cy="1840598"/>
        </a:xfrm>
        <a:prstGeom prst="line">
          <a:avLst/>
        </a:prstGeom>
        <a:noFill/>
        <a:ln w="12700" cap="flat" cmpd="sng" algn="ctr">
          <a:solidFill>
            <a:schemeClr val="accent2">
              <a:hueOff val="35353"/>
              <a:satOff val="-34487"/>
              <a:lumOff val="-1766"/>
              <a:alphaOff val="0"/>
            </a:schemeClr>
          </a:solidFill>
          <a:prstDash val="dash"/>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5351E25D-2D36-4E5D-928D-E3CB91C6F58C}">
      <dsp:nvSpPr>
        <dsp:cNvPr id="0" name=""/>
        <dsp:cNvSpPr/>
      </dsp:nvSpPr>
      <dsp:spPr>
        <a:xfrm>
          <a:off x="3257796" y="3785337"/>
          <a:ext cx="113495" cy="116405"/>
        </a:xfrm>
        <a:prstGeom prst="ellipse">
          <a:avLst/>
        </a:prstGeom>
        <a:solidFill>
          <a:schemeClr val="accent2">
            <a:hueOff val="35353"/>
            <a:satOff val="-34487"/>
            <a:lumOff val="-1766"/>
            <a:alphaOff val="0"/>
          </a:schemeClr>
        </a:solidFill>
        <a:ln w="6350">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DA1B47-CDD6-499A-BF84-D55E4330357C}">
      <dsp:nvSpPr>
        <dsp:cNvPr id="0" name=""/>
        <dsp:cNvSpPr/>
      </dsp:nvSpPr>
      <dsp:spPr>
        <a:xfrm>
          <a:off x="1977806" y="2051763"/>
          <a:ext cx="10171578" cy="559571"/>
        </a:xfrm>
        <a:prstGeom prst="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marL="0" lvl="0" indent="0" algn="ctr" defTabSz="844550">
            <a:lnSpc>
              <a:spcPct val="90000"/>
            </a:lnSpc>
            <a:spcBef>
              <a:spcPct val="0"/>
            </a:spcBef>
            <a:spcAft>
              <a:spcPct val="35000"/>
            </a:spcAft>
            <a:buNone/>
          </a:pPr>
          <a:endParaRPr lang="en-US" sz="1900" kern="1200" dirty="0"/>
        </a:p>
      </dsp:txBody>
      <dsp:txXfrm>
        <a:off x="1977806" y="2051763"/>
        <a:ext cx="10171578" cy="559571"/>
      </dsp:txXfrm>
    </dsp:sp>
    <dsp:sp modelId="{E0A7E60B-F77A-4666-8FF8-9194A6FF1F09}">
      <dsp:nvSpPr>
        <dsp:cNvPr id="0" name=""/>
        <dsp:cNvSpPr/>
      </dsp:nvSpPr>
      <dsp:spPr>
        <a:xfrm>
          <a:off x="0" y="0"/>
          <a:ext cx="14127192" cy="1492191"/>
        </a:xfrm>
        <a:prstGeom prst="rect">
          <a:avLst/>
        </a:prstGeom>
        <a:noFill/>
        <a:ln>
          <a:noFill/>
        </a:ln>
        <a:effectLst/>
      </dsp:spPr>
      <dsp:style>
        <a:lnRef idx="0">
          <a:scrgbClr r="0" g="0" b="0"/>
        </a:lnRef>
        <a:fillRef idx="0">
          <a:scrgbClr r="0" g="0" b="0"/>
        </a:fillRef>
        <a:effectRef idx="0">
          <a:scrgbClr r="0" g="0" b="0"/>
        </a:effectRef>
        <a:fontRef idx="minor"/>
      </dsp:style>
    </dsp:sp>
    <dsp:sp modelId="{7F1C5CBB-9CF3-420D-B974-9D84F6EEC402}">
      <dsp:nvSpPr>
        <dsp:cNvPr id="0" name=""/>
        <dsp:cNvSpPr/>
      </dsp:nvSpPr>
      <dsp:spPr>
        <a:xfrm>
          <a:off x="7063596" y="1585453"/>
          <a:ext cx="0" cy="466309"/>
        </a:xfrm>
        <a:prstGeom prst="line">
          <a:avLst/>
        </a:prstGeom>
        <a:noFill/>
        <a:ln w="12700" cap="flat" cmpd="sng" algn="ctr">
          <a:solidFill>
            <a:schemeClr val="accent4">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98508836-C618-4AFF-A020-AFC5019CA6C3}">
      <dsp:nvSpPr>
        <dsp:cNvPr id="0" name=""/>
        <dsp:cNvSpPr/>
      </dsp:nvSpPr>
      <dsp:spPr>
        <a:xfrm>
          <a:off x="7016965" y="1492191"/>
          <a:ext cx="93261" cy="93261"/>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DropPinTimeline">
  <dgm:title val="Drop Pin Timeline"/>
  <dgm:desc val="Use to show a list of events in chronological order. An invisible box next to the pin contains the date and the description is immediately below. It can display a medium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fg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9050">
                    <a:solidFill>
                      <a:srgbClr val="000000"/>
                    </a:solidFill>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b" refFor="ch" refForName="DropPinPlaceHolder1"/>
                        <dgm:constr type="b"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18"/>
                        <dgm:constr type="h" for="ch" forName="ConnectorPoint1" refType="h" refFor="ch" refForName="DropPinPlaceHolder1" fact="0.18"/>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2TextContainer1" refType="w" fact="0.83"/>
                        <dgm:constr type="l" for="ch" forName="L2TextContainer1" refType="r" refFor="ch" refForName="DropPinPlaceHolder1"/>
                        <dgm:constr type="b" for="ch" forName="L2TextContainer1" refType="t" refFor="ch" refForName="DropPinPlaceHolder1"/>
                        <dgm:constr type="t" for="ch" forName="L2TextContainer1" refType="h" fact="0.5"/>
                        <dgm:constr type="w" for="ch" forName="L1TextContainer1" refType="w" fact="0.83"/>
                        <dgm:constr type="l" for="ch" forName="L1TextContainer1" refType="r" refFor="ch" refForName="DropPinPlaceHolder1"/>
                        <dgm:constr type="b" for="ch" forName="L1TextContainer1" refType="b" refFor="ch" refForName="DropPinPlaceHolder1"/>
                        <dgm:constr type="t" for="ch" forName="L1TextContainer1" refType="t" refFor="ch" refForName="DropPinPlaceHolder1"/>
                        <dgm:constr type="w" for="ch" forName="ConnectLine1"/>
                        <dgm:constr type="ctrX" for="ch" forName="ConnectLine1" refType="ctrX" refFor="ch" refForName="DropPinPlaceHolder1"/>
                        <dgm:constr type="t" for="ch" forName="ConnectLine1" refType="h" fact="0.5"/>
                        <dgm:constr type="b" for="ch" forName="ConnectLine1" refType="t"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dgm:constr type="h" for="ch" forName="DropPin1" refType="h"/>
                  <dgm:constr type="ctrX" for="ch" forName="DropPin1" refType="w" fact="0.5"/>
                  <dgm:constr type="ctrY" for="ch" forName="DropPin1" refType="h" fact="0.5"/>
                  <dgm:constr type="w" for="ch" forName="Ellipse1" refType="w" refFor="ch" refForName="DropPin1" fact="0.55"/>
                  <dgm:constr type="h" for="ch" forName="Ellipse1" refType="w" refFor="ch" refForName="DropPin1" fact="0.55"/>
                  <dgm:constr type="ctrX" for="ch" forName="Ellipse1" refType="ctrX" refFor="ch" refForName="DropPin1"/>
                  <dgm:constr type="ctrY" for="ch" forName="Ellipse1" refType="ctrY" refFor="ch" refForName="DropPin1"/>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refType="primFontSz" fact="0.5"/>
                      <dgm:constr type="bMarg" refType="primFontSz" fact="0.75"/>
                    </dgm:constrLst>
                  </dgm:if>
                  <dgm:else name="Name881">
                    <dgm:alg type="tx">
                      <dgm:param type="txAnchorVert" val="b"/>
                      <dgm:param type="parTxLTRAlign" val="l"/>
                      <dgm:param type="parTxRTLAlign" val="l"/>
                      <dgm:param type="txAnchorVertCh" val="b"/>
                      <dgm:param type="shpTxRTLAlignCh" val="l"/>
                      <dgm:param type="shpTxLTRAlignCh" val="l"/>
                    </dgm:alg>
                    <dgm:constrLst>
                      <dgm:constr type="lMarg"/>
                      <dgm:constr type="rMarg" refType="primFontSz" fact="0.5"/>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1"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b" refFor="ch" refForName="DropPinPlaceHolder"/>
                        <dgm:constr type="b"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18"/>
                        <dgm:constr type="h" for="ch" forName="ConnectorPoint" refType="h" refFor="ch" refForName="DropPinPlaceHolder" fact="0.18"/>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2TextContainer" refType="w" fact="0.83"/>
                        <dgm:constr type="l" for="ch" forName="L2TextContainer" refType="r" refFor="ch" refForName="DropPinPlaceHolder"/>
                        <dgm:constr type="b" for="ch" forName="L2TextContainer" refType="t" refFor="ch" refForName="DropPinPlaceHolder"/>
                        <dgm:constr type="t" for="ch" forName="L2TextContainer" refType="h" fact="0.5"/>
                        <dgm:constr type="w" for="ch" forName="L1TextContainer" refType="w" fact="0.83"/>
                        <dgm:constr type="l" for="ch" forName="L1TextContainer" refType="r" refFor="ch" refForName="DropPinPlaceHolder"/>
                        <dgm:constr type="b" for="ch" forName="L1TextContainer" refType="b" refFor="ch" refForName="DropPinPlaceHolder"/>
                        <dgm:constr type="t" for="ch" forName="L1TextContainer" refType="t" refFor="ch" refForName="DropPinPlaceHolder"/>
                        <dgm:constr type="w" for="ch" forName="ConnectLine"/>
                        <dgm:constr type="ctrX" for="ch" forName="ConnectLine" refType="ctrX" refFor="ch" refForName="DropPinPlaceHolder"/>
                        <dgm:constr type="t" for="ch" forName="ConnectLine" refType="h" fact="0.5"/>
                        <dgm:constr type="b" for="ch" forName="ConnectLine" refType="t"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dgm:constr type="h" for="ch" forName="DropPin" refType="h"/>
                  <dgm:constr type="ctrX" for="ch" forName="DropPin" refType="w" fact="0.5"/>
                  <dgm:constr type="ctrY" for="ch" forName="DropPin" refType="h" fact="0.5"/>
                  <dgm:constr type="w" for="ch" forName="Ellipse" refType="w" refFor="ch" refForName="DropPin" fact="0.55"/>
                  <dgm:constr type="h" for="ch" forName="Ellipse" refType="w" refFor="ch" refForName="DropPin" fact="0.55"/>
                  <dgm:constr type="ctrX" for="ch" forName="Ellipse" refType="ctrX" refFor="ch" refForName="DropPin"/>
                  <dgm:constr type="ctrY" for="ch" forName="Ellipse" refType="ctrY" refFor="ch" refForName="DropPin"/>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refType="primFontSz" fact="0.5"/>
                      <dgm:constr type="tMarg" refType="primFontSz" fact="0.5"/>
                      <dgm:constr type="bMarg" refType="primFontSz" fact="0.75"/>
                    </dgm:constrLst>
                  </dgm:if>
                  <dgm:else name="Name88">
                    <dgm:alg type="tx">
                      <dgm:param type="txAnchorVert" val="b"/>
                      <dgm:param type="parTxLTRAlign" val="l"/>
                      <dgm:param type="parTxRTLAlign" val="l"/>
                      <dgm:param type="txAnchorVertCh" val="b"/>
                      <dgm:param type="shpTxRTLAlignCh" val="l"/>
                      <dgm:param type="shpTxLTRAlignCh" val="l"/>
                    </dgm:alg>
                    <dgm:constrLst>
                      <dgm:constr type="lMarg"/>
                      <dgm:constr type="rMarg"/>
                      <dgm:constr type="tMarg" refType="primFontSz" fact="0.75"/>
                      <dgm:constr type="bMarg" refType="primFontSz" fact="0.5"/>
                    </dgm:constrLst>
                  </dgm:else>
                </dgm:choose>
                <dgm:shape xmlns:r="http://schemas.openxmlformats.org/officeDocument/2006/relationships" type="rect" r:blip="">
                  <dgm:adjLst/>
                </dgm:shape>
                <dgm:presOf axis="des" ptType="node"/>
                <dgm:ruleLst>
                  <dgm:rule type="primFontSz" val="11" fact="NaN" max="NaN"/>
                </dgm:ruleLst>
              </dgm:layoutNode>
              <dgm:layoutNode name="L1TextContainer" styleLbl="revTx">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refType="primFontSz" fact="0.5"/>
                  <dgm:constr type="tMarg"/>
                  <dgm:constr type="bMarg"/>
                </dgm:constrLst>
                <dgm:ruleLst>
                  <dgm:rule type="primFontSz" val="13"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8/29/2021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4141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8/29/2021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38705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8/29/2021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0427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8/29/2021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24905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8/29/2021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23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8/29/2021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4820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8/29/2021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62097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8/29/2021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51615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8/29/2021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0894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8/29/2021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274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hyperlink" Target="https://www.wgoqatar.com/2018/09/intercontinental-doha-hotel/"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30" name="Rectangle 29">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434980" y="1491585"/>
            <a:ext cx="3961529" cy="2064416"/>
          </a:xfrm>
        </p:spPr>
        <p:txBody>
          <a:bodyPr anchor="b">
            <a:normAutofit/>
            <a:scene3d>
              <a:camera prst="perspectiveRight"/>
              <a:lightRig rig="threePt" dir="t"/>
            </a:scene3d>
          </a:bodyPr>
          <a:lstStyle/>
          <a:p>
            <a:r>
              <a:rPr lang="en-US" sz="4400" b="1" u="sng" spc="-150" dirty="0">
                <a:solidFill>
                  <a:schemeClr val="tx1"/>
                </a:solidFill>
                <a:effectLst>
                  <a:glow rad="63500">
                    <a:schemeClr val="accent1">
                      <a:satMod val="175000"/>
                      <a:alpha val="40000"/>
                    </a:schemeClr>
                  </a:glow>
                </a:effectLst>
              </a:rPr>
              <a:t>HOTEL</a:t>
            </a:r>
            <a:br>
              <a:rPr lang="en-US" sz="4400" u="sng" dirty="0">
                <a:solidFill>
                  <a:schemeClr val="tx1"/>
                </a:solidFill>
                <a:effectLst>
                  <a:glow rad="63500">
                    <a:schemeClr val="accent1">
                      <a:satMod val="175000"/>
                      <a:alpha val="40000"/>
                    </a:schemeClr>
                  </a:glow>
                </a:effectLst>
              </a:rPr>
            </a:br>
            <a:br>
              <a:rPr lang="en-US" sz="4400" dirty="0">
                <a:solidFill>
                  <a:schemeClr val="tx1"/>
                </a:solidFill>
                <a:effectLst>
                  <a:glow rad="63500">
                    <a:schemeClr val="accent1">
                      <a:satMod val="175000"/>
                      <a:alpha val="40000"/>
                    </a:schemeClr>
                  </a:glow>
                </a:effectLst>
              </a:rPr>
            </a:br>
            <a:r>
              <a:rPr lang="en-US" sz="4400" b="1" u="sng" spc="-150" dirty="0">
                <a:solidFill>
                  <a:schemeClr val="tx1"/>
                </a:solidFill>
                <a:effectLst>
                  <a:glow rad="63500">
                    <a:schemeClr val="accent1">
                      <a:satMod val="175000"/>
                      <a:alpha val="40000"/>
                    </a:schemeClr>
                  </a:glow>
                </a:effectLst>
              </a:rPr>
              <a:t>WEBSITE</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434980" y="3990109"/>
            <a:ext cx="3010555" cy="518410"/>
          </a:xfrm>
        </p:spPr>
        <p:txBody>
          <a:bodyPr anchor="t">
            <a:normAutofit/>
          </a:bodyPr>
          <a:lstStyle/>
          <a:p>
            <a:pPr>
              <a:lnSpc>
                <a:spcPct val="100000"/>
              </a:lnSpc>
            </a:pPr>
            <a:r>
              <a:rPr lang="en-US" sz="1600" cap="none" spc="0" dirty="0">
                <a:ln w="0"/>
                <a:solidFill>
                  <a:schemeClr val="accent1"/>
                </a:solidFill>
                <a:effectLst>
                  <a:glow rad="63500">
                    <a:schemeClr val="accent1">
                      <a:satMod val="175000"/>
                      <a:alpha val="40000"/>
                    </a:schemeClr>
                  </a:glow>
                  <a:outerShdw blurRad="38100" dist="25400" dir="5400000" algn="ctr" rotWithShape="0">
                    <a:srgbClr val="6E747A">
                      <a:alpha val="43000"/>
                    </a:srgbClr>
                  </a:outerShdw>
                </a:effectLst>
              </a:rPr>
              <a:t>MADE BY:RIDHI RAWAT</a:t>
            </a:r>
          </a:p>
        </p:txBody>
      </p:sp>
      <p:cxnSp>
        <p:nvCxnSpPr>
          <p:cNvPr id="32" name="Straight Connector 31">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Picture 8">
            <a:extLst>
              <a:ext uri="{FF2B5EF4-FFF2-40B4-BE49-F238E27FC236}">
                <a16:creationId xmlns:a16="http://schemas.microsoft.com/office/drawing/2014/main" id="{A526A4B2-FA71-42FD-B091-AEC25678F65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070394" y="397275"/>
            <a:ext cx="6548581" cy="5606251"/>
          </a:xfrm>
          <a:prstGeom prst="rect">
            <a:avLst/>
          </a:prstGeom>
          <a:ln>
            <a:solidFill>
              <a:schemeClr val="accent1">
                <a:lumMod val="75000"/>
              </a:schemeClr>
            </a:solidFill>
          </a:ln>
          <a:effectLst>
            <a:glow rad="63500">
              <a:schemeClr val="accent1">
                <a:satMod val="175000"/>
                <a:alpha val="40000"/>
              </a:schemeClr>
            </a:glow>
          </a:effectLst>
        </p:spPr>
      </p:pic>
      <p:cxnSp>
        <p:nvCxnSpPr>
          <p:cNvPr id="12" name="Straight Connector 11">
            <a:extLst>
              <a:ext uri="{FF2B5EF4-FFF2-40B4-BE49-F238E27FC236}">
                <a16:creationId xmlns:a16="http://schemas.microsoft.com/office/drawing/2014/main" id="{B7F83585-3F83-40DF-A2CD-473170DA0FC3}"/>
              </a:ext>
            </a:extLst>
          </p:cNvPr>
          <p:cNvCxnSpPr/>
          <p:nvPr/>
        </p:nvCxnSpPr>
        <p:spPr>
          <a:xfrm>
            <a:off x="434980" y="3749964"/>
            <a:ext cx="436792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03387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9" name="Straight Connector 8">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BE565E-2743-4032-96F7-2AF7AC998448}"/>
              </a:ext>
            </a:extLst>
          </p:cNvPr>
          <p:cNvSpPr>
            <a:spLocks noGrp="1"/>
          </p:cNvSpPr>
          <p:nvPr>
            <p:ph type="title"/>
          </p:nvPr>
        </p:nvSpPr>
        <p:spPr>
          <a:xfrm>
            <a:off x="634522" y="125883"/>
            <a:ext cx="9202382" cy="999593"/>
          </a:xfrm>
        </p:spPr>
        <p:txBody>
          <a:bodyPr vert="horz" lIns="91440" tIns="45720" rIns="91440" bIns="45720" rtlCol="0" anchor="ctr">
            <a:normAutofit/>
          </a:bodyPr>
          <a:lstStyle/>
          <a:p>
            <a:pPr algn="r"/>
            <a:r>
              <a:rPr lang="en-US" sz="4000" b="1" dirty="0">
                <a:solidFill>
                  <a:schemeClr val="tx1">
                    <a:lumMod val="85000"/>
                    <a:lumOff val="15000"/>
                  </a:schemeClr>
                </a:solidFill>
              </a:rPr>
              <a:t>DETAILS AND QUERIES PAGE</a:t>
            </a:r>
          </a:p>
        </p:txBody>
      </p:sp>
      <p:cxnSp>
        <p:nvCxnSpPr>
          <p:cNvPr id="13" name="Straight Connector 12">
            <a:extLst>
              <a:ext uri="{FF2B5EF4-FFF2-40B4-BE49-F238E27FC236}">
                <a16:creationId xmlns:a16="http://schemas.microsoft.com/office/drawing/2014/main" id="{09525C9A-1972-4836-BA7A-706C946EF4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391367"/>
            <a:ext cx="0" cy="3558208"/>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624C8D3-B9AD-4F4F-8554-4EAF3724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Picture 3" descr="Text&#10;&#10;Description automatically generated">
            <a:extLst>
              <a:ext uri="{FF2B5EF4-FFF2-40B4-BE49-F238E27FC236}">
                <a16:creationId xmlns:a16="http://schemas.microsoft.com/office/drawing/2014/main" id="{7C940D4C-0693-402F-9E15-C06DBE77FC05}"/>
              </a:ext>
            </a:extLst>
          </p:cNvPr>
          <p:cNvPicPr>
            <a:picLocks noChangeAspect="1"/>
          </p:cNvPicPr>
          <p:nvPr/>
        </p:nvPicPr>
        <p:blipFill>
          <a:blip r:embed="rId2"/>
          <a:stretch>
            <a:fillRect/>
          </a:stretch>
        </p:blipFill>
        <p:spPr>
          <a:xfrm>
            <a:off x="1302589" y="1064644"/>
            <a:ext cx="9313653" cy="5663240"/>
          </a:xfrm>
          <a:prstGeom prst="rect">
            <a:avLst/>
          </a:prstGeom>
        </p:spPr>
      </p:pic>
    </p:spTree>
    <p:extLst>
      <p:ext uri="{BB962C8B-B14F-4D97-AF65-F5344CB8AC3E}">
        <p14:creationId xmlns:p14="http://schemas.microsoft.com/office/powerpoint/2010/main" val="195027344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9391086-104D-4B83-89D0-7B9FEB1D8B07}"/>
              </a:ext>
            </a:extLst>
          </p:cNvPr>
          <p:cNvSpPr>
            <a:spLocks noGrp="1"/>
          </p:cNvSpPr>
          <p:nvPr>
            <p:ph type="title"/>
          </p:nvPr>
        </p:nvSpPr>
        <p:spPr>
          <a:xfrm>
            <a:off x="212147" y="516835"/>
            <a:ext cx="4181503" cy="4642613"/>
          </a:xfrm>
        </p:spPr>
        <p:txBody>
          <a:bodyPr vert="horz" lIns="91440" tIns="45720" rIns="91440" bIns="45720" rtlCol="0" anchor="b">
            <a:normAutofit/>
          </a:bodyPr>
          <a:lstStyle/>
          <a:p>
            <a:r>
              <a:rPr lang="en-US" sz="4400" dirty="0">
                <a:solidFill>
                  <a:srgbClr val="FFFFFF"/>
                </a:solidFill>
              </a:rPr>
              <a:t>"THANK YOU"</a:t>
            </a:r>
          </a:p>
          <a:p>
            <a:r>
              <a:rPr lang="en-US" sz="4400" dirty="0">
                <a:solidFill>
                  <a:srgbClr val="FFFFFF"/>
                </a:solidFill>
              </a:rPr>
              <a:t>MADE BY: RIDHI RAWAT</a:t>
            </a:r>
          </a:p>
        </p:txBody>
      </p:sp>
      <p:cxnSp>
        <p:nvCxnSpPr>
          <p:cNvPr id="16" name="Straight Connector 15">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32918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1D44542B-7468-4649-9B59-3DE8737F31B7}"/>
              </a:ext>
            </a:extLst>
          </p:cNvPr>
          <p:cNvSpPr txBox="1"/>
          <p:nvPr/>
        </p:nvSpPr>
        <p:spPr>
          <a:xfrm>
            <a:off x="643467" y="2546224"/>
            <a:ext cx="3448259" cy="3342747"/>
          </a:xfrm>
          <a:prstGeom prst="rect">
            <a:avLst/>
          </a:prstGeom>
        </p:spPr>
        <p:txBody>
          <a:bodyPr rot="0" spcFirstLastPara="0" vertOverflow="overflow" horzOverflow="overflow" vert="horz" lIns="0" tIns="45720" rIns="0" bIns="45720" numCol="1" spcCol="0" rtlCol="0" fromWordArt="0" anchorCtr="0" forceAA="0" compatLnSpc="1">
            <a:prstTxWarp prst="textNoShape">
              <a:avLst/>
            </a:prstTxWarp>
            <a:normAutofit/>
          </a:bodyPr>
          <a:lstStyle/>
          <a:p>
            <a:pPr>
              <a:spcAft>
                <a:spcPts val="600"/>
              </a:spcAft>
              <a:buFont typeface="Calibri" panose="020F0502020204030204" pitchFamily="34" charset="0"/>
            </a:pPr>
            <a:endParaRPr lang="en-US" dirty="0">
              <a:solidFill>
                <a:srgbClr val="FFFFFF"/>
              </a:solidFill>
            </a:endParaRPr>
          </a:p>
        </p:txBody>
      </p:sp>
      <p:pic>
        <p:nvPicPr>
          <p:cNvPr id="3" name="Picture 3" descr="Free Images : light, structure, interior, building, symmetrical, arch ...">
            <a:extLst>
              <a:ext uri="{FF2B5EF4-FFF2-40B4-BE49-F238E27FC236}">
                <a16:creationId xmlns:a16="http://schemas.microsoft.com/office/drawing/2014/main" id="{0F5FE171-B010-4435-8F4E-4B9A04A108F1}"/>
              </a:ext>
            </a:extLst>
          </p:cNvPr>
          <p:cNvPicPr>
            <a:picLocks noChangeAspect="1"/>
          </p:cNvPicPr>
          <p:nvPr/>
        </p:nvPicPr>
        <p:blipFill rotWithShape="1">
          <a:blip r:embed="rId2"/>
          <a:srcRect l="12792" r="13842" b="-1"/>
          <a:stretch/>
        </p:blipFill>
        <p:spPr>
          <a:xfrm>
            <a:off x="4654296" y="10"/>
            <a:ext cx="7537703" cy="6857990"/>
          </a:xfrm>
          <a:prstGeom prst="rect">
            <a:avLst/>
          </a:prstGeom>
        </p:spPr>
      </p:pic>
    </p:spTree>
    <p:extLst>
      <p:ext uri="{BB962C8B-B14F-4D97-AF65-F5344CB8AC3E}">
        <p14:creationId xmlns:p14="http://schemas.microsoft.com/office/powerpoint/2010/main" val="1169182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12" name="Rectangle 11">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221673" y="507599"/>
            <a:ext cx="3694544" cy="2078583"/>
          </a:xfrm>
        </p:spPr>
        <p:txBody>
          <a:bodyPr anchor="ctr">
            <a:normAutofit/>
          </a:bodyPr>
          <a:lstStyle/>
          <a:p>
            <a:r>
              <a:rPr lang="en-US" sz="3600"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ABOUT</a:t>
            </a:r>
            <a:br>
              <a:rPr lang="en-US" sz="3600" dirty="0">
                <a:solidFill>
                  <a:schemeClr val="bg1"/>
                </a:solidFill>
              </a:rPr>
            </a:br>
            <a:br>
              <a:rPr lang="en-US" sz="3600" dirty="0">
                <a:solidFill>
                  <a:schemeClr val="bg1"/>
                </a:solidFill>
              </a:rPr>
            </a:br>
            <a:r>
              <a:rPr lang="en-US" sz="3600" dirty="0">
                <a:solidFill>
                  <a:schemeClr val="bg1"/>
                </a:solidFill>
              </a:rPr>
              <a:t>HOTEL</a:t>
            </a:r>
            <a:br>
              <a:rPr lang="en-US" sz="3600" dirty="0">
                <a:solidFill>
                  <a:schemeClr val="bg1"/>
                </a:solidFill>
              </a:rPr>
            </a:br>
            <a:r>
              <a:rPr lang="en-US" sz="3600" dirty="0">
                <a:solidFill>
                  <a:schemeClr val="bg1"/>
                </a:solidFill>
              </a:rPr>
              <a:t>KOHINOOR</a:t>
            </a:r>
          </a:p>
        </p:txBody>
      </p:sp>
      <p:graphicFrame>
        <p:nvGraphicFramePr>
          <p:cNvPr id="7" name="Content Placeholder 2" descr="SmartArt timeline">
            <a:extLst>
              <a:ext uri="{FF2B5EF4-FFF2-40B4-BE49-F238E27FC236}">
                <a16:creationId xmlns:a16="http://schemas.microsoft.com/office/drawing/2014/main" id="{4279E28C-3AD3-4230-B1D6-C039672D128D}"/>
              </a:ext>
            </a:extLst>
          </p:cNvPr>
          <p:cNvGraphicFramePr>
            <a:graphicFrameLocks noGrp="1"/>
          </p:cNvGraphicFramePr>
          <p:nvPr>
            <p:ph idx="1"/>
            <p:extLst>
              <p:ext uri="{D42A27DB-BD31-4B8C-83A1-F6EECF244321}">
                <p14:modId xmlns:p14="http://schemas.microsoft.com/office/powerpoint/2010/main" val="2917644090"/>
              </p:ext>
            </p:extLst>
          </p:nvPr>
        </p:nvGraphicFramePr>
        <p:xfrm>
          <a:off x="4134142" y="438479"/>
          <a:ext cx="7777423" cy="621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4" name="Straight Arrow Connector 3">
            <a:extLst>
              <a:ext uri="{FF2B5EF4-FFF2-40B4-BE49-F238E27FC236}">
                <a16:creationId xmlns:a16="http://schemas.microsoft.com/office/drawing/2014/main" id="{033A033F-3CF7-480C-A6C1-124B06EBE8CF}"/>
              </a:ext>
            </a:extLst>
          </p:cNvPr>
          <p:cNvCxnSpPr/>
          <p:nvPr/>
        </p:nvCxnSpPr>
        <p:spPr>
          <a:xfrm>
            <a:off x="4544291" y="2004291"/>
            <a:ext cx="0" cy="21151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7971AEF1-F4BA-499B-BDD8-DA88314888FB}"/>
              </a:ext>
            </a:extLst>
          </p:cNvPr>
          <p:cNvCxnSpPr/>
          <p:nvPr/>
        </p:nvCxnSpPr>
        <p:spPr>
          <a:xfrm>
            <a:off x="7435070" y="1898072"/>
            <a:ext cx="0" cy="21520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4F42879-9611-4A18-A25B-20902DE6B49F}"/>
              </a:ext>
            </a:extLst>
          </p:cNvPr>
          <p:cNvSpPr txBox="1"/>
          <p:nvPr/>
        </p:nvSpPr>
        <p:spPr>
          <a:xfrm>
            <a:off x="5638800" y="2974109"/>
            <a:ext cx="914400" cy="914400"/>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F28FA349-72AA-4D0C-A392-4FF06E7B5CD1}"/>
              </a:ext>
            </a:extLst>
          </p:cNvPr>
          <p:cNvSpPr txBox="1"/>
          <p:nvPr/>
        </p:nvSpPr>
        <p:spPr>
          <a:xfrm>
            <a:off x="5638800" y="5310909"/>
            <a:ext cx="6442361" cy="1938992"/>
          </a:xfrm>
          <a:prstGeom prst="rect">
            <a:avLst/>
          </a:prstGeom>
          <a:noFill/>
        </p:spPr>
        <p:txBody>
          <a:bodyPr wrap="square" lIns="91440" tIns="45720" rIns="91440" bIns="45720" rtlCol="0" anchor="t">
            <a:spAutoFit/>
          </a:bodyPr>
          <a:lstStyle/>
          <a:p>
            <a:r>
              <a:rPr lang="en-US" sz="2400" b="1" dirty="0">
                <a:solidFill>
                  <a:schemeClr val="accent5">
                    <a:lumMod val="60000"/>
                    <a:lumOff val="40000"/>
                  </a:schemeClr>
                </a:solidFill>
              </a:rPr>
              <a:t>Special offers and discounts for international Tourists.</a:t>
            </a:r>
          </a:p>
          <a:p>
            <a:r>
              <a:rPr lang="en-US" sz="2400" b="1" dirty="0">
                <a:solidFill>
                  <a:schemeClr val="accent5">
                    <a:lumMod val="60000"/>
                    <a:lumOff val="40000"/>
                  </a:schemeClr>
                </a:solidFill>
              </a:rPr>
              <a:t>With affordable rates and proper corona prevention system.</a:t>
            </a:r>
          </a:p>
          <a:p>
            <a:endParaRPr lang="en-IN" sz="2400" b="1" dirty="0"/>
          </a:p>
        </p:txBody>
      </p:sp>
      <p:sp>
        <p:nvSpPr>
          <p:cNvPr id="13" name="Oval 12">
            <a:extLst>
              <a:ext uri="{FF2B5EF4-FFF2-40B4-BE49-F238E27FC236}">
                <a16:creationId xmlns:a16="http://schemas.microsoft.com/office/drawing/2014/main" id="{D889D6BB-7DBB-45B5-A3F3-9830DFDC033D}"/>
              </a:ext>
            </a:extLst>
          </p:cNvPr>
          <p:cNvSpPr/>
          <p:nvPr/>
        </p:nvSpPr>
        <p:spPr>
          <a:xfrm>
            <a:off x="9083156" y="7206513"/>
            <a:ext cx="346792" cy="346792"/>
          </a:xfrm>
          <a:prstGeom prst="ellipse">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p:spPr>
        <p:style>
          <a:lnRef idx="0">
            <a:scrgbClr r="0" g="0" b="0"/>
          </a:lnRef>
          <a:fillRef idx="1">
            <a:scrgbClr r="0" g="0" b="0"/>
          </a:fillRef>
          <a:effectRef idx="0">
            <a:scrgbClr r="0" g="0" b="0"/>
          </a:effectRef>
          <a:fontRef idx="minor">
            <a:schemeClr val="dk1">
              <a:hueOff val="0"/>
              <a:satOff val="0"/>
              <a:lumOff val="0"/>
              <a:alphaOff val="0"/>
            </a:schemeClr>
          </a:fontRef>
        </p:style>
      </p:sp>
      <p:sp>
        <p:nvSpPr>
          <p:cNvPr id="14" name="Teardrop 13">
            <a:extLst>
              <a:ext uri="{FF2B5EF4-FFF2-40B4-BE49-F238E27FC236}">
                <a16:creationId xmlns:a16="http://schemas.microsoft.com/office/drawing/2014/main" id="{32F12DD5-5A82-4792-9BDF-A33C48135D03}"/>
              </a:ext>
            </a:extLst>
          </p:cNvPr>
          <p:cNvSpPr/>
          <p:nvPr/>
        </p:nvSpPr>
        <p:spPr>
          <a:xfrm rot="19294337">
            <a:off x="8928891" y="7105446"/>
            <a:ext cx="370609" cy="548926"/>
          </a:xfrm>
          <a:prstGeom prst="teardrop">
            <a:avLst>
              <a:gd name="adj" fmla="val 115000"/>
            </a:avLst>
          </a:prstGeom>
          <a:scene3d>
            <a:camera prst="orthographicFront">
              <a:rot lat="0" lon="0" rev="0"/>
            </a:camera>
            <a:lightRig rig="contrasting" dir="t">
              <a:rot lat="0" lon="0" rev="1200000"/>
            </a:lightRig>
          </a:scene3d>
          <a:sp3d contourW="19050" prstMaterial="metal">
            <a:bevelT w="88900" h="203200"/>
            <a:bevelB w="165100" h="254000"/>
          </a:sp3d>
        </p:spPr>
        <p:style>
          <a:lnRef idx="0">
            <a:schemeClr val="accent2">
              <a:hueOff val="35353"/>
              <a:satOff val="-34487"/>
              <a:lumOff val="-1766"/>
              <a:alphaOff val="0"/>
            </a:schemeClr>
          </a:lnRef>
          <a:fillRef idx="1">
            <a:schemeClr val="accent2">
              <a:hueOff val="35353"/>
              <a:satOff val="-34487"/>
              <a:lumOff val="-1766"/>
              <a:alphaOff val="0"/>
            </a:schemeClr>
          </a:fillRef>
          <a:effectRef idx="2">
            <a:schemeClr val="accent2">
              <a:hueOff val="35353"/>
              <a:satOff val="-34487"/>
              <a:lumOff val="-1766"/>
              <a:alphaOff val="0"/>
            </a:schemeClr>
          </a:effectRef>
          <a:fontRef idx="minor">
            <a:schemeClr val="lt1"/>
          </a:fontRef>
        </p:style>
      </p:sp>
      <p:pic>
        <p:nvPicPr>
          <p:cNvPr id="413" name="Picture 413" descr="Airport Operations Free Stock Photo - Public Domain Pictures">
            <a:extLst>
              <a:ext uri="{FF2B5EF4-FFF2-40B4-BE49-F238E27FC236}">
                <a16:creationId xmlns:a16="http://schemas.microsoft.com/office/drawing/2014/main" id="{7C7F467D-737A-49E3-84C7-E871C526A3FA}"/>
              </a:ext>
            </a:extLst>
          </p:cNvPr>
          <p:cNvPicPr>
            <a:picLocks noChangeAspect="1"/>
          </p:cNvPicPr>
          <p:nvPr/>
        </p:nvPicPr>
        <p:blipFill>
          <a:blip r:embed="rId7"/>
          <a:stretch>
            <a:fillRect/>
          </a:stretch>
        </p:blipFill>
        <p:spPr>
          <a:xfrm>
            <a:off x="339306" y="3362679"/>
            <a:ext cx="3059502" cy="2734941"/>
          </a:xfrm>
          <a:prstGeom prst="rect">
            <a:avLst/>
          </a:prstGeom>
        </p:spPr>
      </p:pic>
    </p:spTree>
    <p:extLst>
      <p:ext uri="{BB962C8B-B14F-4D97-AF65-F5344CB8AC3E}">
        <p14:creationId xmlns:p14="http://schemas.microsoft.com/office/powerpoint/2010/main" val="1292513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F0502020204030204"/>
              <a:ea typeface="+mn-ea"/>
              <a:cs typeface="+mn-cs"/>
            </a:endParaRPr>
          </a:p>
        </p:txBody>
      </p:sp>
      <p:sp>
        <p:nvSpPr>
          <p:cNvPr id="12" name="Rectangle 11">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492370" y="516835"/>
            <a:ext cx="3084844" cy="5772840"/>
          </a:xfrm>
        </p:spPr>
        <p:txBody>
          <a:bodyPr anchor="ctr">
            <a:normAutofit/>
          </a:bodyPr>
          <a:lstStyle/>
          <a:p>
            <a:r>
              <a:rPr lang="en-US" sz="3600" dirty="0">
                <a:solidFill>
                  <a:schemeClr val="bg1"/>
                </a:solidFill>
              </a:rPr>
              <a:t>Title lorem Ipsum </a:t>
            </a:r>
          </a:p>
        </p:txBody>
      </p:sp>
      <p:pic>
        <p:nvPicPr>
          <p:cNvPr id="5" name="Picture 5" descr="Graphical user interface, website&#10;&#10;Description automatically generated">
            <a:extLst>
              <a:ext uri="{FF2B5EF4-FFF2-40B4-BE49-F238E27FC236}">
                <a16:creationId xmlns:a16="http://schemas.microsoft.com/office/drawing/2014/main" id="{017D9E42-17DF-4609-BAB2-88908D9A04BF}"/>
              </a:ext>
            </a:extLst>
          </p:cNvPr>
          <p:cNvPicPr>
            <a:picLocks noGrp="1" noChangeAspect="1"/>
          </p:cNvPicPr>
          <p:nvPr>
            <p:ph idx="1"/>
          </p:nvPr>
        </p:nvPicPr>
        <p:blipFill>
          <a:blip r:embed="rId2"/>
          <a:stretch>
            <a:fillRect/>
          </a:stretch>
        </p:blipFill>
        <p:spPr>
          <a:xfrm>
            <a:off x="314385" y="1621"/>
            <a:ext cx="11634542" cy="6670889"/>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40265523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F6F1E82-F603-49E4-9641-09EEA984A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E422CB-EBC9-4703-870C-8981A495893A}"/>
              </a:ext>
            </a:extLst>
          </p:cNvPr>
          <p:cNvSpPr>
            <a:spLocks noGrp="1"/>
          </p:cNvSpPr>
          <p:nvPr>
            <p:ph type="title"/>
          </p:nvPr>
        </p:nvSpPr>
        <p:spPr>
          <a:xfrm>
            <a:off x="2060563" y="99698"/>
            <a:ext cx="9095117" cy="875662"/>
          </a:xfrm>
        </p:spPr>
        <p:txBody>
          <a:bodyPr>
            <a:normAutofit/>
          </a:bodyPr>
          <a:lstStyle/>
          <a:p>
            <a:r>
              <a:rPr lang="en-US" b="1" dirty="0"/>
              <a:t>OUR WEBSITE FEATURES</a:t>
            </a:r>
          </a:p>
        </p:txBody>
      </p:sp>
      <p:cxnSp>
        <p:nvCxnSpPr>
          <p:cNvPr id="20" name="Straight Connector 19">
            <a:extLst>
              <a:ext uri="{FF2B5EF4-FFF2-40B4-BE49-F238E27FC236}">
                <a16:creationId xmlns:a16="http://schemas.microsoft.com/office/drawing/2014/main" id="{C81CFD00-FC30-4AFB-A61F-3127B2C90F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9D1595AB-90F6-488F-B5E3-F8CFCC8FAA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14" name="Content Placeholder 2" descr="SmartArt timeline">
            <a:extLst>
              <a:ext uri="{FF2B5EF4-FFF2-40B4-BE49-F238E27FC236}">
                <a16:creationId xmlns:a16="http://schemas.microsoft.com/office/drawing/2014/main" id="{878F05E2-B0EC-46CD-990B-AB29A63AEBFE}"/>
              </a:ext>
            </a:extLst>
          </p:cNvPr>
          <p:cNvGraphicFramePr/>
          <p:nvPr>
            <p:extLst>
              <p:ext uri="{D42A27DB-BD31-4B8C-83A1-F6EECF244321}">
                <p14:modId xmlns:p14="http://schemas.microsoft.com/office/powerpoint/2010/main" val="1149822406"/>
              </p:ext>
            </p:extLst>
          </p:nvPr>
        </p:nvGraphicFramePr>
        <p:xfrm>
          <a:off x="-1030887" y="1279007"/>
          <a:ext cx="14127192" cy="46630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31" name="Picture 131" descr="Graphical user interface, website&#10;&#10;Description automatically generated">
            <a:extLst>
              <a:ext uri="{FF2B5EF4-FFF2-40B4-BE49-F238E27FC236}">
                <a16:creationId xmlns:a16="http://schemas.microsoft.com/office/drawing/2014/main" id="{795DA607-4896-47FC-A0EF-4DCEC1BA3988}"/>
              </a:ext>
            </a:extLst>
          </p:cNvPr>
          <p:cNvPicPr>
            <a:picLocks noChangeAspect="1"/>
          </p:cNvPicPr>
          <p:nvPr/>
        </p:nvPicPr>
        <p:blipFill>
          <a:blip r:embed="rId7"/>
          <a:stretch>
            <a:fillRect/>
          </a:stretch>
        </p:blipFill>
        <p:spPr>
          <a:xfrm>
            <a:off x="310551" y="1285013"/>
            <a:ext cx="11570898" cy="5337520"/>
          </a:xfrm>
          <a:prstGeom prst="rect">
            <a:avLst/>
          </a:prstGeom>
        </p:spPr>
      </p:pic>
      <p:sp>
        <p:nvSpPr>
          <p:cNvPr id="207" name="TextBox 206">
            <a:extLst>
              <a:ext uri="{FF2B5EF4-FFF2-40B4-BE49-F238E27FC236}">
                <a16:creationId xmlns:a16="http://schemas.microsoft.com/office/drawing/2014/main" id="{0453D53C-7696-422D-82E3-555497DCFD20}"/>
              </a:ext>
            </a:extLst>
          </p:cNvPr>
          <p:cNvSpPr txBox="1"/>
          <p:nvPr/>
        </p:nvSpPr>
        <p:spPr>
          <a:xfrm>
            <a:off x="1762665" y="1082452"/>
            <a:ext cx="939991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800" b="1" dirty="0"/>
          </a:p>
        </p:txBody>
      </p:sp>
    </p:spTree>
    <p:extLst>
      <p:ext uri="{BB962C8B-B14F-4D97-AF65-F5344CB8AC3E}">
        <p14:creationId xmlns:p14="http://schemas.microsoft.com/office/powerpoint/2010/main" val="105328950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64F8C-E1C8-4BEE-A1F5-A38448B2E1DC}"/>
              </a:ext>
            </a:extLst>
          </p:cNvPr>
          <p:cNvSpPr>
            <a:spLocks noGrp="1"/>
          </p:cNvSpPr>
          <p:nvPr>
            <p:ph type="title"/>
          </p:nvPr>
        </p:nvSpPr>
        <p:spPr>
          <a:xfrm>
            <a:off x="162752" y="286603"/>
            <a:ext cx="11611154" cy="890041"/>
          </a:xfrm>
        </p:spPr>
        <p:txBody>
          <a:bodyPr/>
          <a:lstStyle/>
          <a:p>
            <a:r>
              <a:rPr lang="en-US" b="1" dirty="0">
                <a:solidFill>
                  <a:schemeClr val="bg1"/>
                </a:solidFill>
              </a:rPr>
              <a:t>                OUR SERVICES</a:t>
            </a:r>
          </a:p>
        </p:txBody>
      </p:sp>
      <p:sp>
        <p:nvSpPr>
          <p:cNvPr id="3" name="TextBox 2">
            <a:extLst>
              <a:ext uri="{FF2B5EF4-FFF2-40B4-BE49-F238E27FC236}">
                <a16:creationId xmlns:a16="http://schemas.microsoft.com/office/drawing/2014/main" id="{ADDD3486-57D1-420A-BA0F-AA84F2473C39}"/>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t</a:t>
            </a:r>
          </a:p>
        </p:txBody>
      </p:sp>
      <p:pic>
        <p:nvPicPr>
          <p:cNvPr id="4" name="Picture 4" descr="Text&#10;&#10;Description automatically generated">
            <a:extLst>
              <a:ext uri="{FF2B5EF4-FFF2-40B4-BE49-F238E27FC236}">
                <a16:creationId xmlns:a16="http://schemas.microsoft.com/office/drawing/2014/main" id="{A8F51598-882E-4C73-8E20-403D833F0C07}"/>
              </a:ext>
            </a:extLst>
          </p:cNvPr>
          <p:cNvPicPr>
            <a:picLocks noChangeAspect="1"/>
          </p:cNvPicPr>
          <p:nvPr/>
        </p:nvPicPr>
        <p:blipFill>
          <a:blip r:embed="rId2"/>
          <a:stretch>
            <a:fillRect/>
          </a:stretch>
        </p:blipFill>
        <p:spPr>
          <a:xfrm>
            <a:off x="-638354" y="1230689"/>
            <a:ext cx="12951123" cy="5532433"/>
          </a:xfrm>
          <a:prstGeom prst="rect">
            <a:avLst/>
          </a:prstGeom>
        </p:spPr>
      </p:pic>
    </p:spTree>
    <p:extLst>
      <p:ext uri="{BB962C8B-B14F-4D97-AF65-F5344CB8AC3E}">
        <p14:creationId xmlns:p14="http://schemas.microsoft.com/office/powerpoint/2010/main" val="3806802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1DA31-A092-4B64-965F-69F50F65D9C9}"/>
              </a:ext>
            </a:extLst>
          </p:cNvPr>
          <p:cNvSpPr>
            <a:spLocks noGrp="1"/>
          </p:cNvSpPr>
          <p:nvPr>
            <p:ph type="title"/>
          </p:nvPr>
        </p:nvSpPr>
        <p:spPr>
          <a:xfrm>
            <a:off x="-9775" y="-58453"/>
            <a:ext cx="12445039" cy="1220719"/>
          </a:xfrm>
          <a:solidFill>
            <a:schemeClr val="bg2">
              <a:lumMod val="25000"/>
            </a:schemeClr>
          </a:solidFill>
        </p:spPr>
        <p:txBody>
          <a:bodyPr/>
          <a:lstStyle/>
          <a:p>
            <a:r>
              <a:rPr lang="en-US" dirty="0">
                <a:solidFill>
                  <a:schemeClr val="bg1"/>
                </a:solidFill>
              </a:rPr>
              <a:t>              </a:t>
            </a:r>
            <a:r>
              <a:rPr lang="en-US" sz="4000" dirty="0">
                <a:solidFill>
                  <a:schemeClr val="bg1"/>
                </a:solidFill>
              </a:rPr>
              <a:t> </a:t>
            </a:r>
            <a:r>
              <a:rPr lang="en-US" sz="4000" b="1" dirty="0">
                <a:solidFill>
                  <a:schemeClr val="bg1"/>
                </a:solidFill>
              </a:rPr>
              <a:t>BOOKING  MENU</a:t>
            </a:r>
          </a:p>
        </p:txBody>
      </p:sp>
      <p:pic>
        <p:nvPicPr>
          <p:cNvPr id="4" name="Picture 4" descr="Graphical user interface, application&#10;&#10;Description automatically generated">
            <a:extLst>
              <a:ext uri="{FF2B5EF4-FFF2-40B4-BE49-F238E27FC236}">
                <a16:creationId xmlns:a16="http://schemas.microsoft.com/office/drawing/2014/main" id="{8C40FED9-D477-4A1D-9397-0856DFA9DFD6}"/>
              </a:ext>
            </a:extLst>
          </p:cNvPr>
          <p:cNvPicPr>
            <a:picLocks noChangeAspect="1"/>
          </p:cNvPicPr>
          <p:nvPr/>
        </p:nvPicPr>
        <p:blipFill>
          <a:blip r:embed="rId2"/>
          <a:stretch>
            <a:fillRect/>
          </a:stretch>
        </p:blipFill>
        <p:spPr>
          <a:xfrm>
            <a:off x="-5750" y="1160280"/>
            <a:ext cx="12562934" cy="5658874"/>
          </a:xfrm>
          <a:prstGeom prst="rect">
            <a:avLst/>
          </a:prstGeom>
        </p:spPr>
      </p:pic>
    </p:spTree>
    <p:extLst>
      <p:ext uri="{BB962C8B-B14F-4D97-AF65-F5344CB8AC3E}">
        <p14:creationId xmlns:p14="http://schemas.microsoft.com/office/powerpoint/2010/main" val="2411925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A8E32-F6A7-42A6-8E01-04FFA87E6FCE}"/>
              </a:ext>
            </a:extLst>
          </p:cNvPr>
          <p:cNvSpPr>
            <a:spLocks noGrp="1"/>
          </p:cNvSpPr>
          <p:nvPr>
            <p:ph type="title"/>
          </p:nvPr>
        </p:nvSpPr>
        <p:spPr>
          <a:xfrm>
            <a:off x="4602" y="-58453"/>
            <a:ext cx="12028096" cy="1120078"/>
          </a:xfrm>
          <a:solidFill>
            <a:schemeClr val="tx1">
              <a:lumMod val="75000"/>
              <a:lumOff val="25000"/>
            </a:schemeClr>
          </a:solidFill>
        </p:spPr>
        <p:txBody>
          <a:bodyPr>
            <a:normAutofit/>
          </a:bodyPr>
          <a:lstStyle/>
          <a:p>
            <a:r>
              <a:rPr lang="en-US" b="1" dirty="0">
                <a:solidFill>
                  <a:schemeClr val="bg1"/>
                </a:solidFill>
              </a:rPr>
              <a:t>    DIFFERENT ROOMS AVAILABLE</a:t>
            </a:r>
          </a:p>
        </p:txBody>
      </p:sp>
      <p:pic>
        <p:nvPicPr>
          <p:cNvPr id="3" name="Picture 3" descr="A picture containing text, indoor, wall, window&#10;&#10;Description automatically generated">
            <a:extLst>
              <a:ext uri="{FF2B5EF4-FFF2-40B4-BE49-F238E27FC236}">
                <a16:creationId xmlns:a16="http://schemas.microsoft.com/office/drawing/2014/main" id="{5C0D075B-83DC-4C7B-AE96-F3B1F60FDE9E}"/>
              </a:ext>
            </a:extLst>
          </p:cNvPr>
          <p:cNvPicPr>
            <a:picLocks noChangeAspect="1"/>
          </p:cNvPicPr>
          <p:nvPr/>
        </p:nvPicPr>
        <p:blipFill>
          <a:blip r:embed="rId2"/>
          <a:stretch>
            <a:fillRect/>
          </a:stretch>
        </p:blipFill>
        <p:spPr>
          <a:xfrm>
            <a:off x="-839637" y="1147290"/>
            <a:ext cx="13842520" cy="5713608"/>
          </a:xfrm>
          <a:prstGeom prst="rect">
            <a:avLst/>
          </a:prstGeom>
        </p:spPr>
      </p:pic>
    </p:spTree>
    <p:extLst>
      <p:ext uri="{BB962C8B-B14F-4D97-AF65-F5344CB8AC3E}">
        <p14:creationId xmlns:p14="http://schemas.microsoft.com/office/powerpoint/2010/main" val="1401894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9" name="Straight Connector 8">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D00AA9-F789-4FD8-9348-C5FCAB04E8BA}"/>
              </a:ext>
            </a:extLst>
          </p:cNvPr>
          <p:cNvSpPr>
            <a:spLocks noGrp="1"/>
          </p:cNvSpPr>
          <p:nvPr>
            <p:ph type="title"/>
          </p:nvPr>
        </p:nvSpPr>
        <p:spPr>
          <a:xfrm>
            <a:off x="390107" y="68373"/>
            <a:ext cx="9259894" cy="1114613"/>
          </a:xfrm>
        </p:spPr>
        <p:txBody>
          <a:bodyPr vert="horz" lIns="91440" tIns="45720" rIns="91440" bIns="45720" rtlCol="0" anchor="ctr">
            <a:normAutofit/>
          </a:bodyPr>
          <a:lstStyle/>
          <a:p>
            <a:pPr algn="r"/>
            <a:r>
              <a:rPr lang="en-US" sz="4000" b="1" dirty="0">
                <a:solidFill>
                  <a:schemeClr val="tx1">
                    <a:lumMod val="85000"/>
                    <a:lumOff val="15000"/>
                  </a:schemeClr>
                </a:solidFill>
              </a:rPr>
              <a:t>OTHER ROOMS AVAILABLE</a:t>
            </a:r>
          </a:p>
        </p:txBody>
      </p:sp>
      <p:cxnSp>
        <p:nvCxnSpPr>
          <p:cNvPr id="13" name="Straight Connector 12">
            <a:extLst>
              <a:ext uri="{FF2B5EF4-FFF2-40B4-BE49-F238E27FC236}">
                <a16:creationId xmlns:a16="http://schemas.microsoft.com/office/drawing/2014/main" id="{09525C9A-1972-4836-BA7A-706C946EF4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391367"/>
            <a:ext cx="0" cy="3558208"/>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624C8D3-B9AD-4F4F-8554-4EAF3724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Picture 3" descr="Graphical user interface, text, website&#10;&#10;Description automatically generated">
            <a:extLst>
              <a:ext uri="{FF2B5EF4-FFF2-40B4-BE49-F238E27FC236}">
                <a16:creationId xmlns:a16="http://schemas.microsoft.com/office/drawing/2014/main" id="{F1668274-439B-4CCF-BFA6-C8076ED94F00}"/>
              </a:ext>
            </a:extLst>
          </p:cNvPr>
          <p:cNvPicPr>
            <a:picLocks noChangeAspect="1"/>
          </p:cNvPicPr>
          <p:nvPr/>
        </p:nvPicPr>
        <p:blipFill>
          <a:blip r:embed="rId2"/>
          <a:stretch>
            <a:fillRect/>
          </a:stretch>
        </p:blipFill>
        <p:spPr>
          <a:xfrm>
            <a:off x="66136" y="1010887"/>
            <a:ext cx="12203501" cy="5612603"/>
          </a:xfrm>
          <a:prstGeom prst="rect">
            <a:avLst/>
          </a:prstGeom>
        </p:spPr>
      </p:pic>
    </p:spTree>
    <p:extLst>
      <p:ext uri="{BB962C8B-B14F-4D97-AF65-F5344CB8AC3E}">
        <p14:creationId xmlns:p14="http://schemas.microsoft.com/office/powerpoint/2010/main" val="299423863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C8DD82D3-D002-45B0-B16A-82B3DA4E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DC7C00-54BE-476F-AE45-E23985487290}"/>
              </a:ext>
            </a:extLst>
          </p:cNvPr>
          <p:cNvSpPr>
            <a:spLocks noGrp="1"/>
          </p:cNvSpPr>
          <p:nvPr>
            <p:ph type="title"/>
          </p:nvPr>
        </p:nvSpPr>
        <p:spPr>
          <a:xfrm>
            <a:off x="949047" y="240900"/>
            <a:ext cx="9600518" cy="1099747"/>
          </a:xfrm>
        </p:spPr>
        <p:txBody>
          <a:bodyPr vert="horz" lIns="91440" tIns="45720" rIns="91440" bIns="45720" rtlCol="0" anchor="ctr">
            <a:normAutofit/>
          </a:bodyPr>
          <a:lstStyle/>
          <a:p>
            <a:r>
              <a:rPr lang="en-US" sz="3600" dirty="0"/>
              <a:t>         </a:t>
            </a:r>
            <a:r>
              <a:rPr lang="en-US" sz="3600" b="1" dirty="0"/>
              <a:t>  CUSTOMER REVIEWS</a:t>
            </a:r>
          </a:p>
        </p:txBody>
      </p:sp>
      <p:cxnSp>
        <p:nvCxnSpPr>
          <p:cNvPr id="14" name="Straight Connector 13">
            <a:extLst>
              <a:ext uri="{FF2B5EF4-FFF2-40B4-BE49-F238E27FC236}">
                <a16:creationId xmlns:a16="http://schemas.microsoft.com/office/drawing/2014/main" id="{9F09C252-16FE-4557-AD6D-BB5CA773496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42053" y="1778497"/>
            <a:ext cx="0" cy="3200400"/>
          </a:xfrm>
          <a:prstGeom prst="line">
            <a:avLst/>
          </a:prstGeom>
          <a:ln w="19050">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1DB3AB3-17E5-4849-A386-13BFF2340618}"/>
              </a:ext>
            </a:extLst>
          </p:cNvPr>
          <p:cNvSpPr txBox="1"/>
          <p:nvPr/>
        </p:nvSpPr>
        <p:spPr>
          <a:xfrm>
            <a:off x="4428565" y="643466"/>
            <a:ext cx="6818427" cy="5470462"/>
          </a:xfrm>
          <a:prstGeom prst="rect">
            <a:avLst/>
          </a:prstGeom>
        </p:spPr>
        <p:txBody>
          <a:bodyPr rot="0" spcFirstLastPara="0" vertOverflow="overflow" horzOverflow="overflow" vert="horz" lIns="0" tIns="45720" rIns="0" bIns="45720" numCol="1" spcCol="0" rtlCol="0" fromWordArt="0" anchor="ctr" anchorCtr="0" forceAA="0" compatLnSpc="1">
            <a:prstTxWarp prst="textNoShape">
              <a:avLst/>
            </a:prstTxWarp>
            <a:normAutofit/>
          </a:bodyPr>
          <a:lstStyle/>
          <a:p>
            <a:pPr>
              <a:spcAft>
                <a:spcPts val="600"/>
              </a:spcAft>
              <a:buFont typeface="Calibri" panose="020F0502020204030204" pitchFamily="34" charset="0"/>
            </a:pPr>
            <a:r>
              <a:rPr lang="en-US">
                <a:solidFill>
                  <a:schemeClr val="tx1">
                    <a:lumMod val="75000"/>
                    <a:lumOff val="25000"/>
                  </a:schemeClr>
                </a:solidFill>
              </a:rPr>
              <a:t>Click to add text</a:t>
            </a:r>
          </a:p>
        </p:txBody>
      </p:sp>
      <p:pic>
        <p:nvPicPr>
          <p:cNvPr id="4" name="Picture 4" descr="Graphical user interface&#10;&#10;Description automatically generated">
            <a:extLst>
              <a:ext uri="{FF2B5EF4-FFF2-40B4-BE49-F238E27FC236}">
                <a16:creationId xmlns:a16="http://schemas.microsoft.com/office/drawing/2014/main" id="{D110B497-3F11-457F-ADA5-3B25EE600E90}"/>
              </a:ext>
            </a:extLst>
          </p:cNvPr>
          <p:cNvPicPr>
            <a:picLocks noChangeAspect="1"/>
          </p:cNvPicPr>
          <p:nvPr/>
        </p:nvPicPr>
        <p:blipFill>
          <a:blip r:embed="rId2"/>
          <a:stretch>
            <a:fillRect/>
          </a:stretch>
        </p:blipFill>
        <p:spPr>
          <a:xfrm>
            <a:off x="8627" y="1105098"/>
            <a:ext cx="12203501" cy="5754862"/>
          </a:xfrm>
          <a:prstGeom prst="rect">
            <a:avLst/>
          </a:prstGeom>
        </p:spPr>
      </p:pic>
      <p:pic>
        <p:nvPicPr>
          <p:cNvPr id="5" name="Picture 5" descr="Timeline&#10;&#10;Description automatically generated">
            <a:extLst>
              <a:ext uri="{FF2B5EF4-FFF2-40B4-BE49-F238E27FC236}">
                <a16:creationId xmlns:a16="http://schemas.microsoft.com/office/drawing/2014/main" id="{B777692E-4916-466D-A892-B01AA9C1581C}"/>
              </a:ext>
            </a:extLst>
          </p:cNvPr>
          <p:cNvPicPr>
            <a:picLocks noChangeAspect="1"/>
          </p:cNvPicPr>
          <p:nvPr/>
        </p:nvPicPr>
        <p:blipFill>
          <a:blip r:embed="rId3"/>
          <a:stretch>
            <a:fillRect/>
          </a:stretch>
        </p:blipFill>
        <p:spPr>
          <a:xfrm>
            <a:off x="-192655" y="1104998"/>
            <a:ext cx="12534179" cy="57550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3601517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7A26AAF5-6CFC-4C52-B7DF-08410EDE67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E5ECA37-C458-4BA2-A090-D7A19E07B434}">
  <ds:schemaRefs>
    <ds:schemaRef ds:uri="http://schemas.microsoft.com/sharepoint/v3/contenttype/forms"/>
  </ds:schemaRefs>
</ds:datastoreItem>
</file>

<file path=customXml/itemProps3.xml><?xml version="1.0" encoding="utf-8"?>
<ds:datastoreItem xmlns:ds="http://schemas.openxmlformats.org/officeDocument/2006/customXml" ds:itemID="{84F503EC-3FFF-4193-A86F-39150E2BAC7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{03FE7703-2A12-4194-94E6-44FA031A5265}tf11429527_win32</Template>
  <TotalTime>83</TotalTime>
  <Words>86</Words>
  <Application>Microsoft Office PowerPoint</Application>
  <PresentationFormat>Widescreen</PresentationFormat>
  <Paragraphs>16</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1_RetrospectVTI</vt:lpstr>
      <vt:lpstr>HOTEL  WEBSITE</vt:lpstr>
      <vt:lpstr>ABOUT  HOTEL KOHINOOR</vt:lpstr>
      <vt:lpstr>Title lorem Ipsum </vt:lpstr>
      <vt:lpstr>OUR WEBSITE FEATURES</vt:lpstr>
      <vt:lpstr>                OUR SERVICES</vt:lpstr>
      <vt:lpstr>               BOOKING  MENU</vt:lpstr>
      <vt:lpstr>    DIFFERENT ROOMS AVAILABLE</vt:lpstr>
      <vt:lpstr>OTHER ROOMS AVAILABLE</vt:lpstr>
      <vt:lpstr>           CUSTOMER REVIEWS</vt:lpstr>
      <vt:lpstr>DETAILS AND QUERIES PAGE</vt:lpstr>
      <vt:lpstr>"THANK YOU" MADE BY: RIDHI RAWAT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WEBSITE</dc:title>
  <dc:creator>ridhi rawat</dc:creator>
  <cp:lastModifiedBy>ridhi rawat</cp:lastModifiedBy>
  <cp:revision>271</cp:revision>
  <dcterms:created xsi:type="dcterms:W3CDTF">2021-08-28T14:15:23Z</dcterms:created>
  <dcterms:modified xsi:type="dcterms:W3CDTF">2021-08-29T10:15:41Z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